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Lst>
  <p:notesMasterIdLst>
    <p:notesMasterId r:id="rId49"/>
  </p:notesMasterIdLst>
  <p:sldIdLst>
    <p:sldId id="256" r:id="rId5"/>
    <p:sldId id="272" r:id="rId6"/>
    <p:sldId id="271" r:id="rId7"/>
    <p:sldId id="349" r:id="rId8"/>
    <p:sldId id="293" r:id="rId9"/>
    <p:sldId id="273" r:id="rId10"/>
    <p:sldId id="362" r:id="rId11"/>
    <p:sldId id="356" r:id="rId12"/>
    <p:sldId id="261" r:id="rId13"/>
    <p:sldId id="753" r:id="rId14"/>
    <p:sldId id="539" r:id="rId15"/>
    <p:sldId id="540" r:id="rId16"/>
    <p:sldId id="274" r:id="rId17"/>
    <p:sldId id="504" r:id="rId18"/>
    <p:sldId id="505" r:id="rId19"/>
    <p:sldId id="508" r:id="rId20"/>
    <p:sldId id="289" r:id="rId21"/>
    <p:sldId id="506" r:id="rId22"/>
    <p:sldId id="509" r:id="rId23"/>
    <p:sldId id="291" r:id="rId24"/>
    <p:sldId id="290" r:id="rId25"/>
    <p:sldId id="297" r:id="rId26"/>
    <p:sldId id="343" r:id="rId27"/>
    <p:sldId id="299" r:id="rId28"/>
    <p:sldId id="754" r:id="rId29"/>
    <p:sldId id="755" r:id="rId30"/>
    <p:sldId id="757" r:id="rId31"/>
    <p:sldId id="275" r:id="rId32"/>
    <p:sldId id="276" r:id="rId33"/>
    <p:sldId id="541" r:id="rId34"/>
    <p:sldId id="438" r:id="rId35"/>
    <p:sldId id="284" r:id="rId36"/>
    <p:sldId id="279" r:id="rId37"/>
    <p:sldId id="280" r:id="rId38"/>
    <p:sldId id="281" r:id="rId39"/>
    <p:sldId id="283" r:id="rId40"/>
    <p:sldId id="542" r:id="rId41"/>
    <p:sldId id="750" r:id="rId42"/>
    <p:sldId id="751" r:id="rId43"/>
    <p:sldId id="752" r:id="rId44"/>
    <p:sldId id="749" r:id="rId45"/>
    <p:sldId id="288" r:id="rId46"/>
    <p:sldId id="263" r:id="rId47"/>
    <p:sldId id="359" r:id="rId48"/>
  </p:sldIdLst>
  <p:sldSz cx="12192000" cy="68580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B5B4AFB-41B8-4AE5-B52A-D6B3BDD5ACCD}">
          <p14:sldIdLst>
            <p14:sldId id="256"/>
            <p14:sldId id="272"/>
            <p14:sldId id="271"/>
            <p14:sldId id="349"/>
            <p14:sldId id="293"/>
          </p14:sldIdLst>
        </p14:section>
        <p14:section name="Text few-shot" id="{74539E98-10E0-4DA2-B839-661C3192A902}">
          <p14:sldIdLst>
            <p14:sldId id="273"/>
            <p14:sldId id="362"/>
            <p14:sldId id="356"/>
            <p14:sldId id="261"/>
            <p14:sldId id="753"/>
            <p14:sldId id="539"/>
            <p14:sldId id="540"/>
            <p14:sldId id="274"/>
            <p14:sldId id="504"/>
            <p14:sldId id="505"/>
            <p14:sldId id="508"/>
            <p14:sldId id="289"/>
            <p14:sldId id="506"/>
            <p14:sldId id="509"/>
          </p14:sldIdLst>
        </p14:section>
        <p14:section name="Video Few-Shot" id="{BBEA87F7-5530-FB43-8441-4693B0AA9A22}">
          <p14:sldIdLst>
            <p14:sldId id="291"/>
            <p14:sldId id="290"/>
            <p14:sldId id="297"/>
            <p14:sldId id="343"/>
            <p14:sldId id="299"/>
            <p14:sldId id="754"/>
            <p14:sldId id="755"/>
            <p14:sldId id="757"/>
          </p14:sldIdLst>
        </p14:section>
        <p14:section name="Audio few-shot" id="{33F8A23A-DFED-49FA-B913-F34CA96725C6}">
          <p14:sldIdLst>
            <p14:sldId id="275"/>
            <p14:sldId id="276"/>
            <p14:sldId id="541"/>
            <p14:sldId id="438"/>
            <p14:sldId id="284"/>
          </p14:sldIdLst>
        </p14:section>
        <p14:section name="Few-shot localization" id="{B243B6D6-C4AF-43BC-BFB3-15E59FF9AFA9}">
          <p14:sldIdLst>
            <p14:sldId id="279"/>
            <p14:sldId id="280"/>
            <p14:sldId id="281"/>
            <p14:sldId id="283"/>
            <p14:sldId id="542"/>
            <p14:sldId id="750"/>
            <p14:sldId id="751"/>
            <p14:sldId id="752"/>
            <p14:sldId id="749"/>
            <p14:sldId id="288"/>
            <p14:sldId id="263"/>
            <p14:sldId id="3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225819-127A-4B92-A098-973F5E3F220F}" v="129" dt="2020-10-20T01:28:31.862"/>
    <p1510:client id="{A2B27A7E-216C-4143-8080-66031F665C77}" v="17" dt="2020-10-20T01:54:49.891"/>
    <p1510:client id="{BCBE27B2-0DF7-A04F-B0F7-AFF489A9CE5A}" v="2360" dt="2020-10-20T15:29:58.965"/>
    <p1510:client id="{CD004C2B-A3E6-4F27-894A-1C45784D6C00}" v="12" dt="2020-10-20T01:53:12.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w, Zachary D" userId="84f9e1ae-642e-414f-87a5-1906921f3d4f" providerId="ADAL" clId="{CD004C2B-A3E6-4F27-894A-1C45784D6C00}"/>
    <pc:docChg chg="addSld delSld modSld modSection">
      <pc:chgData name="New, Zachary D" userId="84f9e1ae-642e-414f-87a5-1906921f3d4f" providerId="ADAL" clId="{CD004C2B-A3E6-4F27-894A-1C45784D6C00}" dt="2020-10-20T01:53:12.240" v="9" actId="2696"/>
      <pc:docMkLst>
        <pc:docMk/>
      </pc:docMkLst>
      <pc:sldChg chg="add">
        <pc:chgData name="New, Zachary D" userId="84f9e1ae-642e-414f-87a5-1906921f3d4f" providerId="ADAL" clId="{CD004C2B-A3E6-4F27-894A-1C45784D6C00}" dt="2020-10-20T01:52:43.689" v="3"/>
        <pc:sldMkLst>
          <pc:docMk/>
          <pc:sldMk cId="3300410602" sldId="263"/>
        </pc:sldMkLst>
      </pc:sldChg>
      <pc:sldChg chg="del">
        <pc:chgData name="New, Zachary D" userId="84f9e1ae-642e-414f-87a5-1906921f3d4f" providerId="ADAL" clId="{CD004C2B-A3E6-4F27-894A-1C45784D6C00}" dt="2020-10-19T23:37:07.270" v="0" actId="2696"/>
        <pc:sldMkLst>
          <pc:docMk/>
          <pc:sldMk cId="2282535043" sldId="287"/>
        </pc:sldMkLst>
      </pc:sldChg>
      <pc:sldChg chg="add">
        <pc:chgData name="New, Zachary D" userId="84f9e1ae-642e-414f-87a5-1906921f3d4f" providerId="ADAL" clId="{CD004C2B-A3E6-4F27-894A-1C45784D6C00}" dt="2020-10-20T01:51:38.434" v="2"/>
        <pc:sldMkLst>
          <pc:docMk/>
          <pc:sldMk cId="2961038869" sldId="297"/>
        </pc:sldMkLst>
      </pc:sldChg>
      <pc:sldChg chg="add">
        <pc:chgData name="New, Zachary D" userId="84f9e1ae-642e-414f-87a5-1906921f3d4f" providerId="ADAL" clId="{CD004C2B-A3E6-4F27-894A-1C45784D6C00}" dt="2020-10-20T01:51:38.434" v="2"/>
        <pc:sldMkLst>
          <pc:docMk/>
          <pc:sldMk cId="424446247" sldId="299"/>
        </pc:sldMkLst>
      </pc:sldChg>
      <pc:sldChg chg="add del">
        <pc:chgData name="New, Zachary D" userId="84f9e1ae-642e-414f-87a5-1906921f3d4f" providerId="ADAL" clId="{CD004C2B-A3E6-4F27-894A-1C45784D6C00}" dt="2020-10-20T01:53:12.234" v="5" actId="2696"/>
        <pc:sldMkLst>
          <pc:docMk/>
          <pc:sldMk cId="1689190636" sldId="328"/>
        </pc:sldMkLst>
      </pc:sldChg>
      <pc:sldChg chg="add del">
        <pc:chgData name="New, Zachary D" userId="84f9e1ae-642e-414f-87a5-1906921f3d4f" providerId="ADAL" clId="{CD004C2B-A3E6-4F27-894A-1C45784D6C00}" dt="2020-10-20T01:53:12.236" v="6" actId="2696"/>
        <pc:sldMkLst>
          <pc:docMk/>
          <pc:sldMk cId="4012868188" sldId="329"/>
        </pc:sldMkLst>
      </pc:sldChg>
      <pc:sldChg chg="add del">
        <pc:chgData name="New, Zachary D" userId="84f9e1ae-642e-414f-87a5-1906921f3d4f" providerId="ADAL" clId="{CD004C2B-A3E6-4F27-894A-1C45784D6C00}" dt="2020-10-20T01:53:12.237" v="7" actId="2696"/>
        <pc:sldMkLst>
          <pc:docMk/>
          <pc:sldMk cId="3530824140" sldId="330"/>
        </pc:sldMkLst>
      </pc:sldChg>
      <pc:sldChg chg="add del">
        <pc:chgData name="New, Zachary D" userId="84f9e1ae-642e-414f-87a5-1906921f3d4f" providerId="ADAL" clId="{CD004C2B-A3E6-4F27-894A-1C45784D6C00}" dt="2020-10-20T01:53:12.238" v="8" actId="2696"/>
        <pc:sldMkLst>
          <pc:docMk/>
          <pc:sldMk cId="3221764201" sldId="331"/>
        </pc:sldMkLst>
      </pc:sldChg>
      <pc:sldChg chg="add del">
        <pc:chgData name="New, Zachary D" userId="84f9e1ae-642e-414f-87a5-1906921f3d4f" providerId="ADAL" clId="{CD004C2B-A3E6-4F27-894A-1C45784D6C00}" dt="2020-10-20T01:53:12.240" v="9" actId="2696"/>
        <pc:sldMkLst>
          <pc:docMk/>
          <pc:sldMk cId="2673324121" sldId="332"/>
        </pc:sldMkLst>
      </pc:sldChg>
      <pc:sldChg chg="add">
        <pc:chgData name="New, Zachary D" userId="84f9e1ae-642e-414f-87a5-1906921f3d4f" providerId="ADAL" clId="{CD004C2B-A3E6-4F27-894A-1C45784D6C00}" dt="2020-10-20T01:51:38.434" v="2"/>
        <pc:sldMkLst>
          <pc:docMk/>
          <pc:sldMk cId="1428592660" sldId="343"/>
        </pc:sldMkLst>
      </pc:sldChg>
      <pc:sldChg chg="add">
        <pc:chgData name="New, Zachary D" userId="84f9e1ae-642e-414f-87a5-1906921f3d4f" providerId="ADAL" clId="{CD004C2B-A3E6-4F27-894A-1C45784D6C00}" dt="2020-10-20T01:51:38.434" v="2"/>
        <pc:sldMkLst>
          <pc:docMk/>
          <pc:sldMk cId="2566861253" sldId="344"/>
        </pc:sldMkLst>
      </pc:sldChg>
      <pc:sldChg chg="add">
        <pc:chgData name="New, Zachary D" userId="84f9e1ae-642e-414f-87a5-1906921f3d4f" providerId="ADAL" clId="{CD004C2B-A3E6-4F27-894A-1C45784D6C00}" dt="2020-10-20T01:52:43.689" v="3"/>
        <pc:sldMkLst>
          <pc:docMk/>
          <pc:sldMk cId="4017470181" sldId="359"/>
        </pc:sldMkLst>
      </pc:sldChg>
      <pc:sldChg chg="add del">
        <pc:chgData name="New, Zachary D" userId="84f9e1ae-642e-414f-87a5-1906921f3d4f" providerId="ADAL" clId="{CD004C2B-A3E6-4F27-894A-1C45784D6C00}" dt="2020-10-20T01:53:12.232" v="4" actId="2696"/>
        <pc:sldMkLst>
          <pc:docMk/>
          <pc:sldMk cId="3875907127" sldId="360"/>
        </pc:sldMkLst>
      </pc:sldChg>
      <pc:sldChg chg="modSp">
        <pc:chgData name="New, Zachary D" userId="84f9e1ae-642e-414f-87a5-1906921f3d4f" providerId="ADAL" clId="{CD004C2B-A3E6-4F27-894A-1C45784D6C00}" dt="2020-10-19T23:40:12.346" v="1" actId="1076"/>
        <pc:sldMkLst>
          <pc:docMk/>
          <pc:sldMk cId="1664249105" sldId="509"/>
        </pc:sldMkLst>
        <pc:graphicFrameChg chg="mod">
          <ac:chgData name="New, Zachary D" userId="84f9e1ae-642e-414f-87a5-1906921f3d4f" providerId="ADAL" clId="{CD004C2B-A3E6-4F27-894A-1C45784D6C00}" dt="2020-10-19T23:40:12.346" v="1" actId="1076"/>
          <ac:graphicFrameMkLst>
            <pc:docMk/>
            <pc:sldMk cId="1664249105" sldId="509"/>
            <ac:graphicFrameMk id="5" creationId="{B73226DC-3304-BC47-8826-99B7C9FE424C}"/>
          </ac:graphicFrameMkLst>
        </pc:graphicFrameChg>
      </pc:sldChg>
    </pc:docChg>
  </pc:docChgLst>
  <pc:docChgLst>
    <pc:chgData name="New, Zachary D" userId="84f9e1ae-642e-414f-87a5-1906921f3d4f" providerId="ADAL" clId="{FFE91FB6-DC9E-4FC7-BED1-99B4EE782A61}"/>
    <pc:docChg chg="custSel addSld delSld modSld addSection modSection">
      <pc:chgData name="New, Zachary D" userId="84f9e1ae-642e-414f-87a5-1906921f3d4f" providerId="ADAL" clId="{FFE91FB6-DC9E-4FC7-BED1-99B4EE782A61}" dt="2020-10-07T21:28:38.818" v="794" actId="20577"/>
      <pc:docMkLst>
        <pc:docMk/>
      </pc:docMkLst>
      <pc:sldChg chg="modSp add">
        <pc:chgData name="New, Zachary D" userId="84f9e1ae-642e-414f-87a5-1906921f3d4f" providerId="ADAL" clId="{FFE91FB6-DC9E-4FC7-BED1-99B4EE782A61}" dt="2020-10-06T20:36:46.494" v="154" actId="20577"/>
        <pc:sldMkLst>
          <pc:docMk/>
          <pc:sldMk cId="109857222" sldId="256"/>
        </pc:sldMkLst>
        <pc:spChg chg="mod">
          <ac:chgData name="New, Zachary D" userId="84f9e1ae-642e-414f-87a5-1906921f3d4f" providerId="ADAL" clId="{FFE91FB6-DC9E-4FC7-BED1-99B4EE782A61}" dt="2020-10-06T20:36:46.494" v="154" actId="20577"/>
          <ac:spMkLst>
            <pc:docMk/>
            <pc:sldMk cId="109857222" sldId="256"/>
            <ac:spMk id="2" creationId="{00000000-0000-0000-0000-000000000000}"/>
          </ac:spMkLst>
        </pc:spChg>
      </pc:sldChg>
      <pc:sldChg chg="modSp add">
        <pc:chgData name="New, Zachary D" userId="84f9e1ae-642e-414f-87a5-1906921f3d4f" providerId="ADAL" clId="{FFE91FB6-DC9E-4FC7-BED1-99B4EE782A61}" dt="2020-10-06T20:37:13.066" v="186" actId="20577"/>
        <pc:sldMkLst>
          <pc:docMk/>
          <pc:sldMk cId="784263069" sldId="271"/>
        </pc:sldMkLst>
        <pc:spChg chg="mod">
          <ac:chgData name="New, Zachary D" userId="84f9e1ae-642e-414f-87a5-1906921f3d4f" providerId="ADAL" clId="{FFE91FB6-DC9E-4FC7-BED1-99B4EE782A61}" dt="2020-10-06T20:37:13.066" v="186" actId="20577"/>
          <ac:spMkLst>
            <pc:docMk/>
            <pc:sldMk cId="784263069" sldId="271"/>
            <ac:spMk id="2" creationId="{00000000-0000-0000-0000-000000000000}"/>
          </ac:spMkLst>
        </pc:spChg>
      </pc:sldChg>
      <pc:sldChg chg="modSp add">
        <pc:chgData name="New, Zachary D" userId="84f9e1ae-642e-414f-87a5-1906921f3d4f" providerId="ADAL" clId="{FFE91FB6-DC9E-4FC7-BED1-99B4EE782A61}" dt="2020-10-06T20:37:06.585" v="172" actId="20577"/>
        <pc:sldMkLst>
          <pc:docMk/>
          <pc:sldMk cId="2905252068" sldId="272"/>
        </pc:sldMkLst>
        <pc:spChg chg="mod">
          <ac:chgData name="New, Zachary D" userId="84f9e1ae-642e-414f-87a5-1906921f3d4f" providerId="ADAL" clId="{FFE91FB6-DC9E-4FC7-BED1-99B4EE782A61}" dt="2020-10-06T20:37:03.197" v="164" actId="20577"/>
          <ac:spMkLst>
            <pc:docMk/>
            <pc:sldMk cId="2905252068" sldId="272"/>
            <ac:spMk id="2" creationId="{D75C7845-D29A-4706-A259-3153DE4ED64D}"/>
          </ac:spMkLst>
        </pc:spChg>
        <pc:spChg chg="mod">
          <ac:chgData name="New, Zachary D" userId="84f9e1ae-642e-414f-87a5-1906921f3d4f" providerId="ADAL" clId="{FFE91FB6-DC9E-4FC7-BED1-99B4EE782A61}" dt="2020-10-06T20:37:06.585" v="172" actId="20577"/>
          <ac:spMkLst>
            <pc:docMk/>
            <pc:sldMk cId="2905252068" sldId="272"/>
            <ac:spMk id="3" creationId="{791EE29D-9DD7-4A2B-8C2E-988E0AED8CFE}"/>
          </ac:spMkLst>
        </pc:spChg>
      </pc:sldChg>
      <pc:sldChg chg="add del">
        <pc:chgData name="New, Zachary D" userId="84f9e1ae-642e-414f-87a5-1906921f3d4f" providerId="ADAL" clId="{FFE91FB6-DC9E-4FC7-BED1-99B4EE782A61}" dt="2020-10-06T20:37:22.178" v="188" actId="2696"/>
        <pc:sldMkLst>
          <pc:docMk/>
          <pc:sldMk cId="1040766343" sldId="273"/>
        </pc:sldMkLst>
      </pc:sldChg>
      <pc:sldChg chg="add del">
        <pc:chgData name="New, Zachary D" userId="84f9e1ae-642e-414f-87a5-1906921f3d4f" providerId="ADAL" clId="{FFE91FB6-DC9E-4FC7-BED1-99B4EE782A61}" dt="2020-10-06T20:37:56.979" v="198" actId="2696"/>
        <pc:sldMkLst>
          <pc:docMk/>
          <pc:sldMk cId="1376739133" sldId="273"/>
        </pc:sldMkLst>
      </pc:sldChg>
      <pc:sldChg chg="add del">
        <pc:chgData name="New, Zachary D" userId="84f9e1ae-642e-414f-87a5-1906921f3d4f" providerId="ADAL" clId="{FFE91FB6-DC9E-4FC7-BED1-99B4EE782A61}" dt="2020-10-06T20:37:48.508" v="193" actId="2696"/>
        <pc:sldMkLst>
          <pc:docMk/>
          <pc:sldMk cId="2494758378" sldId="273"/>
        </pc:sldMkLst>
      </pc:sldChg>
      <pc:sldChg chg="modSp add">
        <pc:chgData name="New, Zachary D" userId="84f9e1ae-642e-414f-87a5-1906921f3d4f" providerId="ADAL" clId="{FFE91FB6-DC9E-4FC7-BED1-99B4EE782A61}" dt="2020-10-06T20:38:18.015" v="233" actId="20577"/>
        <pc:sldMkLst>
          <pc:docMk/>
          <pc:sldMk cId="3192660646" sldId="273"/>
        </pc:sldMkLst>
        <pc:spChg chg="mod">
          <ac:chgData name="New, Zachary D" userId="84f9e1ae-642e-414f-87a5-1906921f3d4f" providerId="ADAL" clId="{FFE91FB6-DC9E-4FC7-BED1-99B4EE782A61}" dt="2020-10-06T20:38:18.015" v="233" actId="20577"/>
          <ac:spMkLst>
            <pc:docMk/>
            <pc:sldMk cId="3192660646" sldId="273"/>
            <ac:spMk id="2" creationId="{F720BBC8-10BC-4DA1-AD39-CC2BFB8DCD16}"/>
          </ac:spMkLst>
        </pc:spChg>
      </pc:sldChg>
      <pc:sldChg chg="add del">
        <pc:chgData name="New, Zachary D" userId="84f9e1ae-642e-414f-87a5-1906921f3d4f" providerId="ADAL" clId="{FFE91FB6-DC9E-4FC7-BED1-99B4EE782A61}" dt="2020-10-06T20:38:26.808" v="235" actId="2696"/>
        <pc:sldMkLst>
          <pc:docMk/>
          <pc:sldMk cId="112042988" sldId="274"/>
        </pc:sldMkLst>
      </pc:sldChg>
      <pc:sldChg chg="modSp add">
        <pc:chgData name="New, Zachary D" userId="84f9e1ae-642e-414f-87a5-1906921f3d4f" providerId="ADAL" clId="{FFE91FB6-DC9E-4FC7-BED1-99B4EE782A61}" dt="2020-10-06T20:38:39.856" v="270" actId="20577"/>
        <pc:sldMkLst>
          <pc:docMk/>
          <pc:sldMk cId="698027855" sldId="274"/>
        </pc:sldMkLst>
        <pc:spChg chg="mod">
          <ac:chgData name="New, Zachary D" userId="84f9e1ae-642e-414f-87a5-1906921f3d4f" providerId="ADAL" clId="{FFE91FB6-DC9E-4FC7-BED1-99B4EE782A61}" dt="2020-10-06T20:38:39.856" v="270" actId="20577"/>
          <ac:spMkLst>
            <pc:docMk/>
            <pc:sldMk cId="698027855" sldId="274"/>
            <ac:spMk id="2" creationId="{6B7A48F4-09E6-4CBF-8F13-E109DD01602E}"/>
          </ac:spMkLst>
        </pc:spChg>
      </pc:sldChg>
      <pc:sldChg chg="add del">
        <pc:chgData name="New, Zachary D" userId="84f9e1ae-642e-414f-87a5-1906921f3d4f" providerId="ADAL" clId="{FFE91FB6-DC9E-4FC7-BED1-99B4EE782A61}" dt="2020-10-06T20:37:56.989" v="199" actId="2696"/>
        <pc:sldMkLst>
          <pc:docMk/>
          <pc:sldMk cId="2472035171" sldId="274"/>
        </pc:sldMkLst>
      </pc:sldChg>
      <pc:sldChg chg="add del">
        <pc:chgData name="New, Zachary D" userId="84f9e1ae-642e-414f-87a5-1906921f3d4f" providerId="ADAL" clId="{FFE91FB6-DC9E-4FC7-BED1-99B4EE782A61}" dt="2020-10-06T20:37:48.516" v="194" actId="2696"/>
        <pc:sldMkLst>
          <pc:docMk/>
          <pc:sldMk cId="3766533915" sldId="274"/>
        </pc:sldMkLst>
      </pc:sldChg>
      <pc:sldChg chg="add del">
        <pc:chgData name="New, Zachary D" userId="84f9e1ae-642e-414f-87a5-1906921f3d4f" providerId="ADAL" clId="{FFE91FB6-DC9E-4FC7-BED1-99B4EE782A61}" dt="2020-10-06T20:37:57.002" v="200" actId="2696"/>
        <pc:sldMkLst>
          <pc:docMk/>
          <pc:sldMk cId="1503400997" sldId="275"/>
        </pc:sldMkLst>
      </pc:sldChg>
      <pc:sldChg chg="modSp add">
        <pc:chgData name="New, Zachary D" userId="84f9e1ae-642e-414f-87a5-1906921f3d4f" providerId="ADAL" clId="{FFE91FB6-DC9E-4FC7-BED1-99B4EE782A61}" dt="2020-10-06T20:38:52.977" v="277" actId="20577"/>
        <pc:sldMkLst>
          <pc:docMk/>
          <pc:sldMk cId="1571338279" sldId="275"/>
        </pc:sldMkLst>
        <pc:spChg chg="mod">
          <ac:chgData name="New, Zachary D" userId="84f9e1ae-642e-414f-87a5-1906921f3d4f" providerId="ADAL" clId="{FFE91FB6-DC9E-4FC7-BED1-99B4EE782A61}" dt="2020-10-06T20:38:52.977" v="277" actId="20577"/>
          <ac:spMkLst>
            <pc:docMk/>
            <pc:sldMk cId="1571338279" sldId="275"/>
            <ac:spMk id="2" creationId="{F720BBC8-10BC-4DA1-AD39-CC2BFB8DCD16}"/>
          </ac:spMkLst>
        </pc:spChg>
      </pc:sldChg>
      <pc:sldChg chg="modSp add">
        <pc:chgData name="New, Zachary D" userId="84f9e1ae-642e-414f-87a5-1906921f3d4f" providerId="ADAL" clId="{FFE91FB6-DC9E-4FC7-BED1-99B4EE782A61}" dt="2020-10-06T20:38:56.811" v="282" actId="20577"/>
        <pc:sldMkLst>
          <pc:docMk/>
          <pc:sldMk cId="2905520863" sldId="276"/>
        </pc:sldMkLst>
        <pc:spChg chg="mod">
          <ac:chgData name="New, Zachary D" userId="84f9e1ae-642e-414f-87a5-1906921f3d4f" providerId="ADAL" clId="{FFE91FB6-DC9E-4FC7-BED1-99B4EE782A61}" dt="2020-10-06T20:38:56.811" v="282" actId="20577"/>
          <ac:spMkLst>
            <pc:docMk/>
            <pc:sldMk cId="2905520863" sldId="276"/>
            <ac:spMk id="2" creationId="{6B7A48F4-09E6-4CBF-8F13-E109DD01602E}"/>
          </ac:spMkLst>
        </pc:spChg>
      </pc:sldChg>
      <pc:sldChg chg="modSp add">
        <pc:chgData name="New, Zachary D" userId="84f9e1ae-642e-414f-87a5-1906921f3d4f" providerId="ADAL" clId="{FFE91FB6-DC9E-4FC7-BED1-99B4EE782A61}" dt="2020-10-06T20:39:00.135" v="287" actId="20577"/>
        <pc:sldMkLst>
          <pc:docMk/>
          <pc:sldMk cId="2879893635" sldId="277"/>
        </pc:sldMkLst>
        <pc:spChg chg="mod">
          <ac:chgData name="New, Zachary D" userId="84f9e1ae-642e-414f-87a5-1906921f3d4f" providerId="ADAL" clId="{FFE91FB6-DC9E-4FC7-BED1-99B4EE782A61}" dt="2020-10-06T20:39:00.135" v="287" actId="20577"/>
          <ac:spMkLst>
            <pc:docMk/>
            <pc:sldMk cId="2879893635" sldId="277"/>
            <ac:spMk id="2" creationId="{F720BBC8-10BC-4DA1-AD39-CC2BFB8DCD16}"/>
          </ac:spMkLst>
        </pc:spChg>
      </pc:sldChg>
      <pc:sldChg chg="modSp add">
        <pc:chgData name="New, Zachary D" userId="84f9e1ae-642e-414f-87a5-1906921f3d4f" providerId="ADAL" clId="{FFE91FB6-DC9E-4FC7-BED1-99B4EE782A61}" dt="2020-10-06T20:39:03.406" v="292" actId="20577"/>
        <pc:sldMkLst>
          <pc:docMk/>
          <pc:sldMk cId="1305040821" sldId="278"/>
        </pc:sldMkLst>
        <pc:spChg chg="mod">
          <ac:chgData name="New, Zachary D" userId="84f9e1ae-642e-414f-87a5-1906921f3d4f" providerId="ADAL" clId="{FFE91FB6-DC9E-4FC7-BED1-99B4EE782A61}" dt="2020-10-06T20:39:03.406" v="292" actId="20577"/>
          <ac:spMkLst>
            <pc:docMk/>
            <pc:sldMk cId="1305040821" sldId="278"/>
            <ac:spMk id="2" creationId="{6B7A48F4-09E6-4CBF-8F13-E109DD01602E}"/>
          </ac:spMkLst>
        </pc:spChg>
      </pc:sldChg>
      <pc:sldChg chg="modSp add">
        <pc:chgData name="New, Zachary D" userId="84f9e1ae-642e-414f-87a5-1906921f3d4f" providerId="ADAL" clId="{FFE91FB6-DC9E-4FC7-BED1-99B4EE782A61}" dt="2020-10-06T20:39:48.726" v="431" actId="6549"/>
        <pc:sldMkLst>
          <pc:docMk/>
          <pc:sldMk cId="2361751826" sldId="279"/>
        </pc:sldMkLst>
        <pc:spChg chg="mod">
          <ac:chgData name="New, Zachary D" userId="84f9e1ae-642e-414f-87a5-1906921f3d4f" providerId="ADAL" clId="{FFE91FB6-DC9E-4FC7-BED1-99B4EE782A61}" dt="2020-10-06T20:39:48.726" v="431" actId="6549"/>
          <ac:spMkLst>
            <pc:docMk/>
            <pc:sldMk cId="2361751826" sldId="279"/>
            <ac:spMk id="2" creationId="{F720BBC8-10BC-4DA1-AD39-CC2BFB8DCD16}"/>
          </ac:spMkLst>
        </pc:spChg>
      </pc:sldChg>
      <pc:sldChg chg="modSp add">
        <pc:chgData name="New, Zachary D" userId="84f9e1ae-642e-414f-87a5-1906921f3d4f" providerId="ADAL" clId="{FFE91FB6-DC9E-4FC7-BED1-99B4EE782A61}" dt="2020-10-06T20:39:34.356" v="390" actId="6549"/>
        <pc:sldMkLst>
          <pc:docMk/>
          <pc:sldMk cId="1544031340" sldId="280"/>
        </pc:sldMkLst>
        <pc:spChg chg="mod">
          <ac:chgData name="New, Zachary D" userId="84f9e1ae-642e-414f-87a5-1906921f3d4f" providerId="ADAL" clId="{FFE91FB6-DC9E-4FC7-BED1-99B4EE782A61}" dt="2020-10-06T20:39:34.356" v="390" actId="6549"/>
          <ac:spMkLst>
            <pc:docMk/>
            <pc:sldMk cId="1544031340" sldId="280"/>
            <ac:spMk id="2" creationId="{6B7A48F4-09E6-4CBF-8F13-E109DD01602E}"/>
          </ac:spMkLst>
        </pc:spChg>
      </pc:sldChg>
      <pc:sldChg chg="modSp add">
        <pc:chgData name="New, Zachary D" userId="84f9e1ae-642e-414f-87a5-1906921f3d4f" providerId="ADAL" clId="{FFE91FB6-DC9E-4FC7-BED1-99B4EE782A61}" dt="2020-10-06T20:40:09.122" v="441" actId="20577"/>
        <pc:sldMkLst>
          <pc:docMk/>
          <pc:sldMk cId="563031956" sldId="281"/>
        </pc:sldMkLst>
        <pc:spChg chg="mod">
          <ac:chgData name="New, Zachary D" userId="84f9e1ae-642e-414f-87a5-1906921f3d4f" providerId="ADAL" clId="{FFE91FB6-DC9E-4FC7-BED1-99B4EE782A61}" dt="2020-10-06T20:40:09.122" v="441" actId="20577"/>
          <ac:spMkLst>
            <pc:docMk/>
            <pc:sldMk cId="563031956" sldId="281"/>
            <ac:spMk id="2" creationId="{6B7A48F4-09E6-4CBF-8F13-E109DD01602E}"/>
          </ac:spMkLst>
        </pc:spChg>
      </pc:sldChg>
      <pc:sldChg chg="add del">
        <pc:chgData name="New, Zachary D" userId="84f9e1ae-642e-414f-87a5-1906921f3d4f" providerId="ADAL" clId="{FFE91FB6-DC9E-4FC7-BED1-99B4EE782A61}" dt="2020-10-06T20:40:17.876" v="445" actId="2696"/>
        <pc:sldMkLst>
          <pc:docMk/>
          <pc:sldMk cId="1345662195" sldId="282"/>
        </pc:sldMkLst>
      </pc:sldChg>
      <pc:sldChg chg="modSp add">
        <pc:chgData name="New, Zachary D" userId="84f9e1ae-642e-414f-87a5-1906921f3d4f" providerId="ADAL" clId="{FFE91FB6-DC9E-4FC7-BED1-99B4EE782A61}" dt="2020-10-06T20:40:22.657" v="450" actId="20577"/>
        <pc:sldMkLst>
          <pc:docMk/>
          <pc:sldMk cId="3031841020" sldId="283"/>
        </pc:sldMkLst>
        <pc:spChg chg="mod">
          <ac:chgData name="New, Zachary D" userId="84f9e1ae-642e-414f-87a5-1906921f3d4f" providerId="ADAL" clId="{FFE91FB6-DC9E-4FC7-BED1-99B4EE782A61}" dt="2020-10-06T20:40:22.657" v="450" actId="20577"/>
          <ac:spMkLst>
            <pc:docMk/>
            <pc:sldMk cId="3031841020" sldId="283"/>
            <ac:spMk id="2" creationId="{6B7A48F4-09E6-4CBF-8F13-E109DD01602E}"/>
          </ac:spMkLst>
        </pc:spChg>
      </pc:sldChg>
      <pc:sldChg chg="modSp add">
        <pc:chgData name="New, Zachary D" userId="84f9e1ae-642e-414f-87a5-1906921f3d4f" providerId="ADAL" clId="{FFE91FB6-DC9E-4FC7-BED1-99B4EE782A61}" dt="2020-10-06T20:40:25.848" v="455" actId="20577"/>
        <pc:sldMkLst>
          <pc:docMk/>
          <pc:sldMk cId="1977338105" sldId="284"/>
        </pc:sldMkLst>
        <pc:spChg chg="mod">
          <ac:chgData name="New, Zachary D" userId="84f9e1ae-642e-414f-87a5-1906921f3d4f" providerId="ADAL" clId="{FFE91FB6-DC9E-4FC7-BED1-99B4EE782A61}" dt="2020-10-06T20:40:25.848" v="455" actId="20577"/>
          <ac:spMkLst>
            <pc:docMk/>
            <pc:sldMk cId="1977338105" sldId="284"/>
            <ac:spMk id="2" creationId="{6B7A48F4-09E6-4CBF-8F13-E109DD01602E}"/>
          </ac:spMkLst>
        </pc:spChg>
      </pc:sldChg>
      <pc:sldChg chg="add del">
        <pc:chgData name="New, Zachary D" userId="84f9e1ae-642e-414f-87a5-1906921f3d4f" providerId="ADAL" clId="{FFE91FB6-DC9E-4FC7-BED1-99B4EE782A61}" dt="2020-10-06T20:42:54.765" v="466" actId="2696"/>
        <pc:sldMkLst>
          <pc:docMk/>
          <pc:sldMk cId="3076231529" sldId="285"/>
        </pc:sldMkLst>
      </pc:sldChg>
      <pc:sldChg chg="modSp add">
        <pc:chgData name="New, Zachary D" userId="84f9e1ae-642e-414f-87a5-1906921f3d4f" providerId="ADAL" clId="{FFE91FB6-DC9E-4FC7-BED1-99B4EE782A61}" dt="2020-10-06T20:45:21.039" v="773" actId="20577"/>
        <pc:sldMkLst>
          <pc:docMk/>
          <pc:sldMk cId="383839232" sldId="286"/>
        </pc:sldMkLst>
        <pc:spChg chg="mod">
          <ac:chgData name="New, Zachary D" userId="84f9e1ae-642e-414f-87a5-1906921f3d4f" providerId="ADAL" clId="{FFE91FB6-DC9E-4FC7-BED1-99B4EE782A61}" dt="2020-10-06T20:43:14.345" v="523" actId="20577"/>
          <ac:spMkLst>
            <pc:docMk/>
            <pc:sldMk cId="383839232" sldId="286"/>
            <ac:spMk id="2" creationId="{943D2B91-3FDB-43C0-B371-FE0FFACA70D3}"/>
          </ac:spMkLst>
        </pc:spChg>
        <pc:spChg chg="mod">
          <ac:chgData name="New, Zachary D" userId="84f9e1ae-642e-414f-87a5-1906921f3d4f" providerId="ADAL" clId="{FFE91FB6-DC9E-4FC7-BED1-99B4EE782A61}" dt="2020-10-06T20:45:21.039" v="773" actId="20577"/>
          <ac:spMkLst>
            <pc:docMk/>
            <pc:sldMk cId="383839232" sldId="286"/>
            <ac:spMk id="3" creationId="{95266636-50CD-413D-9DB6-3540F5B3A7CE}"/>
          </ac:spMkLst>
        </pc:spChg>
      </pc:sldChg>
      <pc:sldChg chg="modSp add">
        <pc:chgData name="New, Zachary D" userId="84f9e1ae-642e-414f-87a5-1906921f3d4f" providerId="ADAL" clId="{FFE91FB6-DC9E-4FC7-BED1-99B4EE782A61}" dt="2020-10-06T20:43:05.022" v="492" actId="20577"/>
        <pc:sldMkLst>
          <pc:docMk/>
          <pc:sldMk cId="2282535043" sldId="287"/>
        </pc:sldMkLst>
        <pc:spChg chg="mod">
          <ac:chgData name="New, Zachary D" userId="84f9e1ae-642e-414f-87a5-1906921f3d4f" providerId="ADAL" clId="{FFE91FB6-DC9E-4FC7-BED1-99B4EE782A61}" dt="2020-10-06T20:43:05.022" v="492" actId="20577"/>
          <ac:spMkLst>
            <pc:docMk/>
            <pc:sldMk cId="2282535043" sldId="287"/>
            <ac:spMk id="2" creationId="{E5E146D8-5099-4BB5-9F81-A7122A05D30B}"/>
          </ac:spMkLst>
        </pc:spChg>
      </pc:sldChg>
      <pc:sldChg chg="modSp add">
        <pc:chgData name="New, Zachary D" userId="84f9e1ae-642e-414f-87a5-1906921f3d4f" providerId="ADAL" clId="{FFE91FB6-DC9E-4FC7-BED1-99B4EE782A61}" dt="2020-10-07T21:28:38.818" v="794" actId="20577"/>
        <pc:sldMkLst>
          <pc:docMk/>
          <pc:sldMk cId="1868334042" sldId="288"/>
        </pc:sldMkLst>
        <pc:spChg chg="mod">
          <ac:chgData name="New, Zachary D" userId="84f9e1ae-642e-414f-87a5-1906921f3d4f" providerId="ADAL" clId="{FFE91FB6-DC9E-4FC7-BED1-99B4EE782A61}" dt="2020-10-07T21:28:38.818" v="794" actId="20577"/>
          <ac:spMkLst>
            <pc:docMk/>
            <pc:sldMk cId="1868334042" sldId="288"/>
            <ac:spMk id="2" creationId="{D20746D4-EF5E-471C-9B1F-B11874446E6B}"/>
          </ac:spMkLst>
        </pc:spChg>
      </pc:sldChg>
    </pc:docChg>
  </pc:docChgLst>
  <pc:docChgLst>
    <pc:chgData name="Phillips, Lauren A" userId="60dcda39-1998-4879-9764-e6268f813aa3" providerId="ADAL" clId="{BCBE27B2-0DF7-A04F-B0F7-AFF489A9CE5A}"/>
    <pc:docChg chg="undo custSel addSld delSld modSld sldOrd addSection delSection modSection">
      <pc:chgData name="Phillips, Lauren A" userId="60dcda39-1998-4879-9764-e6268f813aa3" providerId="ADAL" clId="{BCBE27B2-0DF7-A04F-B0F7-AFF489A9CE5A}" dt="2020-10-20T15:29:58.965" v="4827" actId="17846"/>
      <pc:docMkLst>
        <pc:docMk/>
      </pc:docMkLst>
      <pc:sldChg chg="add">
        <pc:chgData name="Phillips, Lauren A" userId="60dcda39-1998-4879-9764-e6268f813aa3" providerId="ADAL" clId="{BCBE27B2-0DF7-A04F-B0F7-AFF489A9CE5A}" dt="2020-10-20T15:08:42.500" v="3347"/>
        <pc:sldMkLst>
          <pc:docMk/>
          <pc:sldMk cId="2535055990" sldId="261"/>
        </pc:sldMkLst>
      </pc:sldChg>
      <pc:sldChg chg="modSp mod">
        <pc:chgData name="Phillips, Lauren A" userId="60dcda39-1998-4879-9764-e6268f813aa3" providerId="ADAL" clId="{BCBE27B2-0DF7-A04F-B0F7-AFF489A9CE5A}" dt="2020-10-18T22:09:14.610" v="294" actId="20577"/>
        <pc:sldMkLst>
          <pc:docMk/>
          <pc:sldMk cId="2905252068" sldId="272"/>
        </pc:sldMkLst>
        <pc:spChg chg="mod">
          <ac:chgData name="Phillips, Lauren A" userId="60dcda39-1998-4879-9764-e6268f813aa3" providerId="ADAL" clId="{BCBE27B2-0DF7-A04F-B0F7-AFF489A9CE5A}" dt="2020-10-18T22:09:14.610" v="294" actId="20577"/>
          <ac:spMkLst>
            <pc:docMk/>
            <pc:sldMk cId="2905252068" sldId="272"/>
            <ac:spMk id="3" creationId="{791EE29D-9DD7-4A2B-8C2E-988E0AED8CFE}"/>
          </ac:spMkLst>
        </pc:spChg>
      </pc:sldChg>
      <pc:sldChg chg="modSp mod">
        <pc:chgData name="Phillips, Lauren A" userId="60dcda39-1998-4879-9764-e6268f813aa3" providerId="ADAL" clId="{BCBE27B2-0DF7-A04F-B0F7-AFF489A9CE5A}" dt="2020-10-20T15:16:58.952" v="4060" actId="20577"/>
        <pc:sldMkLst>
          <pc:docMk/>
          <pc:sldMk cId="698027855" sldId="274"/>
        </pc:sldMkLst>
        <pc:spChg chg="mod">
          <ac:chgData name="Phillips, Lauren A" userId="60dcda39-1998-4879-9764-e6268f813aa3" providerId="ADAL" clId="{BCBE27B2-0DF7-A04F-B0F7-AFF489A9CE5A}" dt="2020-10-20T15:16:58.952" v="4060" actId="20577"/>
          <ac:spMkLst>
            <pc:docMk/>
            <pc:sldMk cId="698027855" sldId="274"/>
            <ac:spMk id="3" creationId="{5C4CE572-DE0A-484B-84C3-80AE843B6545}"/>
          </ac:spMkLst>
        </pc:spChg>
      </pc:sldChg>
      <pc:sldChg chg="modSp mod ord">
        <pc:chgData name="Phillips, Lauren A" userId="60dcda39-1998-4879-9764-e6268f813aa3" providerId="ADAL" clId="{BCBE27B2-0DF7-A04F-B0F7-AFF489A9CE5A}" dt="2020-10-20T15:29:04.522" v="4824" actId="20577"/>
        <pc:sldMkLst>
          <pc:docMk/>
          <pc:sldMk cId="2905520863" sldId="276"/>
        </pc:sldMkLst>
        <pc:spChg chg="mod">
          <ac:chgData name="Phillips, Lauren A" userId="60dcda39-1998-4879-9764-e6268f813aa3" providerId="ADAL" clId="{BCBE27B2-0DF7-A04F-B0F7-AFF489A9CE5A}" dt="2020-10-20T15:29:04.522" v="4824" actId="20577"/>
          <ac:spMkLst>
            <pc:docMk/>
            <pc:sldMk cId="2905520863" sldId="276"/>
            <ac:spMk id="3" creationId="{5C4CE572-DE0A-484B-84C3-80AE843B6545}"/>
          </ac:spMkLst>
        </pc:spChg>
      </pc:sldChg>
      <pc:sldChg chg="add">
        <pc:chgData name="Phillips, Lauren A" userId="60dcda39-1998-4879-9764-e6268f813aa3" providerId="ADAL" clId="{BCBE27B2-0DF7-A04F-B0F7-AFF489A9CE5A}" dt="2020-10-20T15:28:39.090" v="4767"/>
        <pc:sldMkLst>
          <pc:docMk/>
          <pc:sldMk cId="1160821485" sldId="284"/>
        </pc:sldMkLst>
      </pc:sldChg>
      <pc:sldChg chg="add del">
        <pc:chgData name="Phillips, Lauren A" userId="60dcda39-1998-4879-9764-e6268f813aa3" providerId="ADAL" clId="{BCBE27B2-0DF7-A04F-B0F7-AFF489A9CE5A}" dt="2020-10-20T06:53:28.930" v="2884" actId="2696"/>
        <pc:sldMkLst>
          <pc:docMk/>
          <pc:sldMk cId="168244444" sldId="285"/>
        </pc:sldMkLst>
      </pc:sldChg>
      <pc:sldChg chg="del mod modShow">
        <pc:chgData name="Phillips, Lauren A" userId="60dcda39-1998-4879-9764-e6268f813aa3" providerId="ADAL" clId="{BCBE27B2-0DF7-A04F-B0F7-AFF489A9CE5A}" dt="2020-10-20T15:03:59.522" v="3204" actId="2696"/>
        <pc:sldMkLst>
          <pc:docMk/>
          <pc:sldMk cId="383839232" sldId="286"/>
        </pc:sldMkLst>
      </pc:sldChg>
      <pc:sldChg chg="modSp mod">
        <pc:chgData name="Phillips, Lauren A" userId="60dcda39-1998-4879-9764-e6268f813aa3" providerId="ADAL" clId="{BCBE27B2-0DF7-A04F-B0F7-AFF489A9CE5A}" dt="2020-10-20T15:17:50.151" v="4155" actId="20577"/>
        <pc:sldMkLst>
          <pc:docMk/>
          <pc:sldMk cId="1279467127" sldId="290"/>
        </pc:sldMkLst>
        <pc:spChg chg="mod">
          <ac:chgData name="Phillips, Lauren A" userId="60dcda39-1998-4879-9764-e6268f813aa3" providerId="ADAL" clId="{BCBE27B2-0DF7-A04F-B0F7-AFF489A9CE5A}" dt="2020-10-20T15:17:50.151" v="4155" actId="20577"/>
          <ac:spMkLst>
            <pc:docMk/>
            <pc:sldMk cId="1279467127" sldId="290"/>
            <ac:spMk id="3" creationId="{5C4CE572-DE0A-484B-84C3-80AE843B6545}"/>
          </ac:spMkLst>
        </pc:spChg>
      </pc:sldChg>
      <pc:sldChg chg="modSp new mod">
        <pc:chgData name="Phillips, Lauren A" userId="60dcda39-1998-4879-9764-e6268f813aa3" providerId="ADAL" clId="{BCBE27B2-0DF7-A04F-B0F7-AFF489A9CE5A}" dt="2020-10-20T15:05:39.565" v="3340" actId="20577"/>
        <pc:sldMkLst>
          <pc:docMk/>
          <pc:sldMk cId="3112869685" sldId="293"/>
        </pc:sldMkLst>
        <pc:spChg chg="mod">
          <ac:chgData name="Phillips, Lauren A" userId="60dcda39-1998-4879-9764-e6268f813aa3" providerId="ADAL" clId="{BCBE27B2-0DF7-A04F-B0F7-AFF489A9CE5A}" dt="2020-10-19T20:14:58.281" v="574" actId="20577"/>
          <ac:spMkLst>
            <pc:docMk/>
            <pc:sldMk cId="3112869685" sldId="293"/>
            <ac:spMk id="2" creationId="{1E20230A-F824-D343-A699-F20D5F0B694C}"/>
          </ac:spMkLst>
        </pc:spChg>
        <pc:spChg chg="mod">
          <ac:chgData name="Phillips, Lauren A" userId="60dcda39-1998-4879-9764-e6268f813aa3" providerId="ADAL" clId="{BCBE27B2-0DF7-A04F-B0F7-AFF489A9CE5A}" dt="2020-10-20T15:05:39.565" v="3340" actId="20577"/>
          <ac:spMkLst>
            <pc:docMk/>
            <pc:sldMk cId="3112869685" sldId="293"/>
            <ac:spMk id="3" creationId="{47DE8FB0-2A2F-FA49-9E90-02C5EFE451BB}"/>
          </ac:spMkLst>
        </pc:spChg>
      </pc:sldChg>
      <pc:sldChg chg="modSp mod">
        <pc:chgData name="Phillips, Lauren A" userId="60dcda39-1998-4879-9764-e6268f813aa3" providerId="ADAL" clId="{BCBE27B2-0DF7-A04F-B0F7-AFF489A9CE5A}" dt="2020-10-20T15:20:12.105" v="4409" actId="20577"/>
        <pc:sldMkLst>
          <pc:docMk/>
          <pc:sldMk cId="424446247" sldId="299"/>
        </pc:sldMkLst>
        <pc:spChg chg="mod">
          <ac:chgData name="Phillips, Lauren A" userId="60dcda39-1998-4879-9764-e6268f813aa3" providerId="ADAL" clId="{BCBE27B2-0DF7-A04F-B0F7-AFF489A9CE5A}" dt="2020-10-20T15:20:12.105" v="4409" actId="20577"/>
          <ac:spMkLst>
            <pc:docMk/>
            <pc:sldMk cId="424446247" sldId="299"/>
            <ac:spMk id="8" creationId="{AD5ADCBA-6E44-4F59-836F-254AB71E81C8}"/>
          </ac:spMkLst>
        </pc:spChg>
      </pc:sldChg>
      <pc:sldChg chg="modSp mod">
        <pc:chgData name="Phillips, Lauren A" userId="60dcda39-1998-4879-9764-e6268f813aa3" providerId="ADAL" clId="{BCBE27B2-0DF7-A04F-B0F7-AFF489A9CE5A}" dt="2020-10-20T15:18:40.035" v="4224" actId="20577"/>
        <pc:sldMkLst>
          <pc:docMk/>
          <pc:sldMk cId="1428592660" sldId="343"/>
        </pc:sldMkLst>
        <pc:spChg chg="mod">
          <ac:chgData name="Phillips, Lauren A" userId="60dcda39-1998-4879-9764-e6268f813aa3" providerId="ADAL" clId="{BCBE27B2-0DF7-A04F-B0F7-AFF489A9CE5A}" dt="2020-10-20T15:18:40.035" v="4224" actId="20577"/>
          <ac:spMkLst>
            <pc:docMk/>
            <pc:sldMk cId="1428592660" sldId="343"/>
            <ac:spMk id="4" creationId="{00000000-0000-0000-0000-000000000000}"/>
          </ac:spMkLst>
        </pc:spChg>
      </pc:sldChg>
      <pc:sldChg chg="del">
        <pc:chgData name="Phillips, Lauren A" userId="60dcda39-1998-4879-9764-e6268f813aa3" providerId="ADAL" clId="{BCBE27B2-0DF7-A04F-B0F7-AFF489A9CE5A}" dt="2020-10-20T15:20:18.567" v="4410" actId="2696"/>
        <pc:sldMkLst>
          <pc:docMk/>
          <pc:sldMk cId="2566861253" sldId="344"/>
        </pc:sldMkLst>
      </pc:sldChg>
      <pc:sldChg chg="modSp add mod">
        <pc:chgData name="Phillips, Lauren A" userId="60dcda39-1998-4879-9764-e6268f813aa3" providerId="ADAL" clId="{BCBE27B2-0DF7-A04F-B0F7-AFF489A9CE5A}" dt="2020-10-19T20:14:47.891" v="546" actId="20577"/>
        <pc:sldMkLst>
          <pc:docMk/>
          <pc:sldMk cId="1151911045" sldId="349"/>
        </pc:sldMkLst>
        <pc:spChg chg="mod">
          <ac:chgData name="Phillips, Lauren A" userId="60dcda39-1998-4879-9764-e6268f813aa3" providerId="ADAL" clId="{BCBE27B2-0DF7-A04F-B0F7-AFF489A9CE5A}" dt="2020-10-19T20:14:47.891" v="546" actId="20577"/>
          <ac:spMkLst>
            <pc:docMk/>
            <pc:sldMk cId="1151911045" sldId="349"/>
            <ac:spMk id="4" creationId="{888DF454-D171-C446-9404-8AEF118D6D73}"/>
          </ac:spMkLst>
        </pc:spChg>
      </pc:sldChg>
      <pc:sldChg chg="add">
        <pc:chgData name="Phillips, Lauren A" userId="60dcda39-1998-4879-9764-e6268f813aa3" providerId="ADAL" clId="{BCBE27B2-0DF7-A04F-B0F7-AFF489A9CE5A}" dt="2020-10-19T20:17:28.964" v="944"/>
        <pc:sldMkLst>
          <pc:docMk/>
          <pc:sldMk cId="2270731311" sldId="356"/>
        </pc:sldMkLst>
      </pc:sldChg>
      <pc:sldChg chg="add">
        <pc:chgData name="Phillips, Lauren A" userId="60dcda39-1998-4879-9764-e6268f813aa3" providerId="ADAL" clId="{BCBE27B2-0DF7-A04F-B0F7-AFF489A9CE5A}" dt="2020-10-19T20:17:28.964" v="944"/>
        <pc:sldMkLst>
          <pc:docMk/>
          <pc:sldMk cId="787633100" sldId="362"/>
        </pc:sldMkLst>
      </pc:sldChg>
      <pc:sldChg chg="modSp add">
        <pc:chgData name="Phillips, Lauren A" userId="60dcda39-1998-4879-9764-e6268f813aa3" providerId="ADAL" clId="{BCBE27B2-0DF7-A04F-B0F7-AFF489A9CE5A}" dt="2020-10-20T15:28:39.090" v="4767"/>
        <pc:sldMkLst>
          <pc:docMk/>
          <pc:sldMk cId="3360783072" sldId="438"/>
        </pc:sldMkLst>
        <pc:graphicFrameChg chg="mod">
          <ac:chgData name="Phillips, Lauren A" userId="60dcda39-1998-4879-9764-e6268f813aa3" providerId="ADAL" clId="{BCBE27B2-0DF7-A04F-B0F7-AFF489A9CE5A}" dt="2020-10-20T15:28:39.090" v="4767"/>
          <ac:graphicFrameMkLst>
            <pc:docMk/>
            <pc:sldMk cId="3360783072" sldId="438"/>
            <ac:graphicFrameMk id="7" creationId="{7F2CEA85-B6F9-8049-83BE-2D685EA06F42}"/>
          </ac:graphicFrameMkLst>
        </pc:graphicFrameChg>
        <pc:graphicFrameChg chg="mod">
          <ac:chgData name="Phillips, Lauren A" userId="60dcda39-1998-4879-9764-e6268f813aa3" providerId="ADAL" clId="{BCBE27B2-0DF7-A04F-B0F7-AFF489A9CE5A}" dt="2020-10-20T15:28:39.090" v="4767"/>
          <ac:graphicFrameMkLst>
            <pc:docMk/>
            <pc:sldMk cId="3360783072" sldId="438"/>
            <ac:graphicFrameMk id="8" creationId="{6F92E57E-6392-8F40-823B-A60E54D28D9D}"/>
          </ac:graphicFrameMkLst>
        </pc:graphicFrameChg>
      </pc:sldChg>
      <pc:sldChg chg="add del">
        <pc:chgData name="Phillips, Lauren A" userId="60dcda39-1998-4879-9764-e6268f813aa3" providerId="ADAL" clId="{BCBE27B2-0DF7-A04F-B0F7-AFF489A9CE5A}" dt="2020-10-20T15:08:44.402" v="3348" actId="2696"/>
        <pc:sldMkLst>
          <pc:docMk/>
          <pc:sldMk cId="1204064438" sldId="490"/>
        </pc:sldMkLst>
      </pc:sldChg>
      <pc:sldChg chg="addSp modSp add del mod">
        <pc:chgData name="Phillips, Lauren A" userId="60dcda39-1998-4879-9764-e6268f813aa3" providerId="ADAL" clId="{BCBE27B2-0DF7-A04F-B0F7-AFF489A9CE5A}" dt="2020-10-20T15:08:50.616" v="3349" actId="2696"/>
        <pc:sldMkLst>
          <pc:docMk/>
          <pc:sldMk cId="1249989335" sldId="499"/>
        </pc:sldMkLst>
        <pc:spChg chg="add mod">
          <ac:chgData name="Phillips, Lauren A" userId="60dcda39-1998-4879-9764-e6268f813aa3" providerId="ADAL" clId="{BCBE27B2-0DF7-A04F-B0F7-AFF489A9CE5A}" dt="2020-10-20T15:06:23.241" v="3346" actId="1076"/>
          <ac:spMkLst>
            <pc:docMk/>
            <pc:sldMk cId="1249989335" sldId="499"/>
            <ac:spMk id="2" creationId="{9D187139-04EA-CA44-95E4-8CEC8A0EC922}"/>
          </ac:spMkLst>
        </pc:spChg>
        <pc:picChg chg="mod">
          <ac:chgData name="Phillips, Lauren A" userId="60dcda39-1998-4879-9764-e6268f813aa3" providerId="ADAL" clId="{BCBE27B2-0DF7-A04F-B0F7-AFF489A9CE5A}" dt="2020-10-20T15:06:19.853" v="3345" actId="1076"/>
          <ac:picMkLst>
            <pc:docMk/>
            <pc:sldMk cId="1249989335" sldId="499"/>
            <ac:picMk id="8" creationId="{863729D2-DC41-9F44-8074-1A05962E1DDC}"/>
          </ac:picMkLst>
        </pc:picChg>
      </pc:sldChg>
      <pc:sldChg chg="modSp add mod">
        <pc:chgData name="Phillips, Lauren A" userId="60dcda39-1998-4879-9764-e6268f813aa3" providerId="ADAL" clId="{BCBE27B2-0DF7-A04F-B0F7-AFF489A9CE5A}" dt="2020-10-19T20:18:39.808" v="1031" actId="20577"/>
        <pc:sldMkLst>
          <pc:docMk/>
          <pc:sldMk cId="3561530445" sldId="504"/>
        </pc:sldMkLst>
        <pc:spChg chg="mod">
          <ac:chgData name="Phillips, Lauren A" userId="60dcda39-1998-4879-9764-e6268f813aa3" providerId="ADAL" clId="{BCBE27B2-0DF7-A04F-B0F7-AFF489A9CE5A}" dt="2020-10-19T20:18:29.706" v="1002" actId="20577"/>
          <ac:spMkLst>
            <pc:docMk/>
            <pc:sldMk cId="3561530445" sldId="504"/>
            <ac:spMk id="3" creationId="{5AEF080D-8EE2-8F42-8A5E-56CB4D8CC079}"/>
          </ac:spMkLst>
        </pc:spChg>
        <pc:spChg chg="mod">
          <ac:chgData name="Phillips, Lauren A" userId="60dcda39-1998-4879-9764-e6268f813aa3" providerId="ADAL" clId="{BCBE27B2-0DF7-A04F-B0F7-AFF489A9CE5A}" dt="2020-10-19T20:18:39.808" v="1031" actId="20577"/>
          <ac:spMkLst>
            <pc:docMk/>
            <pc:sldMk cId="3561530445" sldId="504"/>
            <ac:spMk id="4" creationId="{26386A69-54DB-DC4D-A729-8A2E0228D6CF}"/>
          </ac:spMkLst>
        </pc:spChg>
      </pc:sldChg>
      <pc:sldChg chg="modSp add">
        <pc:chgData name="Phillips, Lauren A" userId="60dcda39-1998-4879-9764-e6268f813aa3" providerId="ADAL" clId="{BCBE27B2-0DF7-A04F-B0F7-AFF489A9CE5A}" dt="2020-10-19T20:19:02.352" v="1032"/>
        <pc:sldMkLst>
          <pc:docMk/>
          <pc:sldMk cId="1578721446" sldId="505"/>
        </pc:sldMkLst>
        <pc:graphicFrameChg chg="mod">
          <ac:chgData name="Phillips, Lauren A" userId="60dcda39-1998-4879-9764-e6268f813aa3" providerId="ADAL" clId="{BCBE27B2-0DF7-A04F-B0F7-AFF489A9CE5A}" dt="2020-10-19T20:19:02.352" v="1032"/>
          <ac:graphicFrameMkLst>
            <pc:docMk/>
            <pc:sldMk cId="1578721446" sldId="505"/>
            <ac:graphicFrameMk id="7" creationId="{3E0EDB32-F8CB-5041-B4FC-B0359B9C4F43}"/>
          </ac:graphicFrameMkLst>
        </pc:graphicFrameChg>
      </pc:sldChg>
      <pc:sldChg chg="modSp add mod modNotesTx">
        <pc:chgData name="Phillips, Lauren A" userId="60dcda39-1998-4879-9764-e6268f813aa3" providerId="ADAL" clId="{BCBE27B2-0DF7-A04F-B0F7-AFF489A9CE5A}" dt="2020-10-20T02:54:47.252" v="1092" actId="113"/>
        <pc:sldMkLst>
          <pc:docMk/>
          <pc:sldMk cId="2179579906" sldId="506"/>
        </pc:sldMkLst>
        <pc:graphicFrameChg chg="mod modGraphic">
          <ac:chgData name="Phillips, Lauren A" userId="60dcda39-1998-4879-9764-e6268f813aa3" providerId="ADAL" clId="{BCBE27B2-0DF7-A04F-B0F7-AFF489A9CE5A}" dt="2020-10-20T02:54:47.252" v="1092" actId="113"/>
          <ac:graphicFrameMkLst>
            <pc:docMk/>
            <pc:sldMk cId="2179579906" sldId="506"/>
            <ac:graphicFrameMk id="5" creationId="{E8C8D77A-EFE7-A248-B94A-37E452F19F5F}"/>
          </ac:graphicFrameMkLst>
        </pc:graphicFrameChg>
      </pc:sldChg>
      <pc:sldChg chg="add">
        <pc:chgData name="Phillips, Lauren A" userId="60dcda39-1998-4879-9764-e6268f813aa3" providerId="ADAL" clId="{BCBE27B2-0DF7-A04F-B0F7-AFF489A9CE5A}" dt="2020-10-19T20:19:02.352" v="1032"/>
        <pc:sldMkLst>
          <pc:docMk/>
          <pc:sldMk cId="2144882465" sldId="508"/>
        </pc:sldMkLst>
      </pc:sldChg>
      <pc:sldChg chg="addSp delSp modSp add mod modNotesTx">
        <pc:chgData name="Phillips, Lauren A" userId="60dcda39-1998-4879-9764-e6268f813aa3" providerId="ADAL" clId="{BCBE27B2-0DF7-A04F-B0F7-AFF489A9CE5A}" dt="2020-10-20T03:00:16.276" v="1524" actId="1076"/>
        <pc:sldMkLst>
          <pc:docMk/>
          <pc:sldMk cId="1664249105" sldId="509"/>
        </pc:sldMkLst>
        <pc:spChg chg="mod">
          <ac:chgData name="Phillips, Lauren A" userId="60dcda39-1998-4879-9764-e6268f813aa3" providerId="ADAL" clId="{BCBE27B2-0DF7-A04F-B0F7-AFF489A9CE5A}" dt="2020-10-20T02:59:06.899" v="1286" actId="20577"/>
          <ac:spMkLst>
            <pc:docMk/>
            <pc:sldMk cId="1664249105" sldId="509"/>
            <ac:spMk id="3" creationId="{000E04D0-BCA3-E24D-8A3D-3837F3566F9F}"/>
          </ac:spMkLst>
        </pc:spChg>
        <pc:spChg chg="mod">
          <ac:chgData name="Phillips, Lauren A" userId="60dcda39-1998-4879-9764-e6268f813aa3" providerId="ADAL" clId="{BCBE27B2-0DF7-A04F-B0F7-AFF489A9CE5A}" dt="2020-10-20T02:59:57.085" v="1520" actId="20577"/>
          <ac:spMkLst>
            <pc:docMk/>
            <pc:sldMk cId="1664249105" sldId="509"/>
            <ac:spMk id="4" creationId="{FE71D9BF-79D2-F849-9272-4A24D345BCDF}"/>
          </ac:spMkLst>
        </pc:spChg>
        <pc:spChg chg="add del mod">
          <ac:chgData name="Phillips, Lauren A" userId="60dcda39-1998-4879-9764-e6268f813aa3" providerId="ADAL" clId="{BCBE27B2-0DF7-A04F-B0F7-AFF489A9CE5A}" dt="2020-10-20T03:00:01.767" v="1522"/>
          <ac:spMkLst>
            <pc:docMk/>
            <pc:sldMk cId="1664249105" sldId="509"/>
            <ac:spMk id="6" creationId="{2936FD44-3C33-F043-B971-92B19103768E}"/>
          </ac:spMkLst>
        </pc:spChg>
        <pc:graphicFrameChg chg="mod">
          <ac:chgData name="Phillips, Lauren A" userId="60dcda39-1998-4879-9764-e6268f813aa3" providerId="ADAL" clId="{BCBE27B2-0DF7-A04F-B0F7-AFF489A9CE5A}" dt="2020-10-20T02:59:17.866" v="1290" actId="1076"/>
          <ac:graphicFrameMkLst>
            <pc:docMk/>
            <pc:sldMk cId="1664249105" sldId="509"/>
            <ac:graphicFrameMk id="5" creationId="{B73226DC-3304-BC47-8826-99B7C9FE424C}"/>
          </ac:graphicFrameMkLst>
        </pc:graphicFrameChg>
        <pc:graphicFrameChg chg="add mod">
          <ac:chgData name="Phillips, Lauren A" userId="60dcda39-1998-4879-9764-e6268f813aa3" providerId="ADAL" clId="{BCBE27B2-0DF7-A04F-B0F7-AFF489A9CE5A}" dt="2020-10-20T03:00:16.276" v="1524" actId="1076"/>
          <ac:graphicFrameMkLst>
            <pc:docMk/>
            <pc:sldMk cId="1664249105" sldId="509"/>
            <ac:graphicFrameMk id="7" creationId="{7B755D53-5FC6-964F-BDC6-2DBE7495DDCF}"/>
          </ac:graphicFrameMkLst>
        </pc:graphicFrameChg>
      </pc:sldChg>
      <pc:sldChg chg="addSp delSp modSp add mod">
        <pc:chgData name="Phillips, Lauren A" userId="60dcda39-1998-4879-9764-e6268f813aa3" providerId="ADAL" clId="{BCBE27B2-0DF7-A04F-B0F7-AFF489A9CE5A}" dt="2020-10-20T15:11:49.713" v="3521" actId="1076"/>
        <pc:sldMkLst>
          <pc:docMk/>
          <pc:sldMk cId="1025142138" sldId="539"/>
        </pc:sldMkLst>
        <pc:spChg chg="mod">
          <ac:chgData name="Phillips, Lauren A" userId="60dcda39-1998-4879-9764-e6268f813aa3" providerId="ADAL" clId="{BCBE27B2-0DF7-A04F-B0F7-AFF489A9CE5A}" dt="2020-10-20T15:10:31.659" v="3359" actId="20577"/>
          <ac:spMkLst>
            <pc:docMk/>
            <pc:sldMk cId="1025142138" sldId="539"/>
            <ac:spMk id="3" creationId="{08CDA95F-DE8D-4F88-9431-01F4AD8104D7}"/>
          </ac:spMkLst>
        </pc:spChg>
        <pc:spChg chg="add mod">
          <ac:chgData name="Phillips, Lauren A" userId="60dcda39-1998-4879-9764-e6268f813aa3" providerId="ADAL" clId="{BCBE27B2-0DF7-A04F-B0F7-AFF489A9CE5A}" dt="2020-10-20T15:11:49.713" v="3521" actId="1076"/>
          <ac:spMkLst>
            <pc:docMk/>
            <pc:sldMk cId="1025142138" sldId="539"/>
            <ac:spMk id="7" creationId="{A22788F1-71EE-B94E-A85C-0937DAB50A4D}"/>
          </ac:spMkLst>
        </pc:spChg>
        <pc:spChg chg="add mod">
          <ac:chgData name="Phillips, Lauren A" userId="60dcda39-1998-4879-9764-e6268f813aa3" providerId="ADAL" clId="{BCBE27B2-0DF7-A04F-B0F7-AFF489A9CE5A}" dt="2020-10-20T15:11:35.312" v="3520" actId="20577"/>
          <ac:spMkLst>
            <pc:docMk/>
            <pc:sldMk cId="1025142138" sldId="539"/>
            <ac:spMk id="8" creationId="{C6EC1C01-E8EF-8C49-8980-8CCDD3AB7007}"/>
          </ac:spMkLst>
        </pc:spChg>
        <pc:picChg chg="del">
          <ac:chgData name="Phillips, Lauren A" userId="60dcda39-1998-4879-9764-e6268f813aa3" providerId="ADAL" clId="{BCBE27B2-0DF7-A04F-B0F7-AFF489A9CE5A}" dt="2020-10-20T15:10:15.642" v="3351" actId="478"/>
          <ac:picMkLst>
            <pc:docMk/>
            <pc:sldMk cId="1025142138" sldId="539"/>
            <ac:picMk id="5" creationId="{DB274C2F-CAEC-4078-85CC-A56489C1484F}"/>
          </ac:picMkLst>
        </pc:picChg>
        <pc:picChg chg="add mod">
          <ac:chgData name="Phillips, Lauren A" userId="60dcda39-1998-4879-9764-e6268f813aa3" providerId="ADAL" clId="{BCBE27B2-0DF7-A04F-B0F7-AFF489A9CE5A}" dt="2020-10-20T15:11:49.713" v="3521" actId="1076"/>
          <ac:picMkLst>
            <pc:docMk/>
            <pc:sldMk cId="1025142138" sldId="539"/>
            <ac:picMk id="6" creationId="{5358CCBC-0082-974E-A528-9523C3A5E43D}"/>
          </ac:picMkLst>
        </pc:picChg>
      </pc:sldChg>
      <pc:sldChg chg="modSp add mod">
        <pc:chgData name="Phillips, Lauren A" userId="60dcda39-1998-4879-9764-e6268f813aa3" providerId="ADAL" clId="{BCBE27B2-0DF7-A04F-B0F7-AFF489A9CE5A}" dt="2020-10-20T15:12:01.542" v="3545" actId="20577"/>
        <pc:sldMkLst>
          <pc:docMk/>
          <pc:sldMk cId="2747798506" sldId="540"/>
        </pc:sldMkLst>
        <pc:spChg chg="mod">
          <ac:chgData name="Phillips, Lauren A" userId="60dcda39-1998-4879-9764-e6268f813aa3" providerId="ADAL" clId="{BCBE27B2-0DF7-A04F-B0F7-AFF489A9CE5A}" dt="2020-10-20T15:12:01.542" v="3545" actId="20577"/>
          <ac:spMkLst>
            <pc:docMk/>
            <pc:sldMk cId="2747798506" sldId="540"/>
            <ac:spMk id="4" creationId="{B15E106B-0674-446E-B702-49940E4CA35F}"/>
          </ac:spMkLst>
        </pc:spChg>
      </pc:sldChg>
      <pc:sldChg chg="modSp add mod">
        <pc:chgData name="Phillips, Lauren A" userId="60dcda39-1998-4879-9764-e6268f813aa3" providerId="ADAL" clId="{BCBE27B2-0DF7-A04F-B0F7-AFF489A9CE5A}" dt="2020-10-20T06:45:26.907" v="1556" actId="20577"/>
        <pc:sldMkLst>
          <pc:docMk/>
          <pc:sldMk cId="3596310860" sldId="542"/>
        </pc:sldMkLst>
        <pc:spChg chg="mod">
          <ac:chgData name="Phillips, Lauren A" userId="60dcda39-1998-4879-9764-e6268f813aa3" providerId="ADAL" clId="{BCBE27B2-0DF7-A04F-B0F7-AFF489A9CE5A}" dt="2020-10-20T06:45:26.907" v="1556" actId="20577"/>
          <ac:spMkLst>
            <pc:docMk/>
            <pc:sldMk cId="3596310860" sldId="542"/>
            <ac:spMk id="2" creationId="{F720BBC8-10BC-4DA1-AD39-CC2BFB8DCD16}"/>
          </ac:spMkLst>
        </pc:spChg>
      </pc:sldChg>
      <pc:sldChg chg="modSp add mod">
        <pc:chgData name="Phillips, Lauren A" userId="60dcda39-1998-4879-9764-e6268f813aa3" providerId="ADAL" clId="{BCBE27B2-0DF7-A04F-B0F7-AFF489A9CE5A}" dt="2020-10-20T06:56:06.681" v="3203" actId="20577"/>
        <pc:sldMkLst>
          <pc:docMk/>
          <pc:sldMk cId="3149955029" sldId="749"/>
        </pc:sldMkLst>
        <pc:spChg chg="mod">
          <ac:chgData name="Phillips, Lauren A" userId="60dcda39-1998-4879-9764-e6268f813aa3" providerId="ADAL" clId="{BCBE27B2-0DF7-A04F-B0F7-AFF489A9CE5A}" dt="2020-10-20T06:56:06.681" v="3203" actId="20577"/>
          <ac:spMkLst>
            <pc:docMk/>
            <pc:sldMk cId="3149955029" sldId="749"/>
            <ac:spMk id="3" creationId="{E44ECE93-EDFA-47D6-A7AA-F379853C8878}"/>
          </ac:spMkLst>
        </pc:spChg>
      </pc:sldChg>
      <pc:sldChg chg="modSp new mod ord">
        <pc:chgData name="Phillips, Lauren A" userId="60dcda39-1998-4879-9764-e6268f813aa3" providerId="ADAL" clId="{BCBE27B2-0DF7-A04F-B0F7-AFF489A9CE5A}" dt="2020-10-20T06:48:30.061" v="2277" actId="20577"/>
        <pc:sldMkLst>
          <pc:docMk/>
          <pc:sldMk cId="493150245" sldId="750"/>
        </pc:sldMkLst>
        <pc:spChg chg="mod">
          <ac:chgData name="Phillips, Lauren A" userId="60dcda39-1998-4879-9764-e6268f813aa3" providerId="ADAL" clId="{BCBE27B2-0DF7-A04F-B0F7-AFF489A9CE5A}" dt="2020-10-20T06:46:02.756" v="1615" actId="313"/>
          <ac:spMkLst>
            <pc:docMk/>
            <pc:sldMk cId="493150245" sldId="750"/>
            <ac:spMk id="2" creationId="{AF44C34E-FECC-3940-9482-FBCDA36D1597}"/>
          </ac:spMkLst>
        </pc:spChg>
        <pc:spChg chg="mod">
          <ac:chgData name="Phillips, Lauren A" userId="60dcda39-1998-4879-9764-e6268f813aa3" providerId="ADAL" clId="{BCBE27B2-0DF7-A04F-B0F7-AFF489A9CE5A}" dt="2020-10-20T06:48:30.061" v="2277" actId="20577"/>
          <ac:spMkLst>
            <pc:docMk/>
            <pc:sldMk cId="493150245" sldId="750"/>
            <ac:spMk id="3" creationId="{7134AFF9-FB4B-384E-84A9-D66F1F38C827}"/>
          </ac:spMkLst>
        </pc:spChg>
      </pc:sldChg>
      <pc:sldChg chg="addSp modSp new mod">
        <pc:chgData name="Phillips, Lauren A" userId="60dcda39-1998-4879-9764-e6268f813aa3" providerId="ADAL" clId="{BCBE27B2-0DF7-A04F-B0F7-AFF489A9CE5A}" dt="2020-10-20T06:53:16.406" v="2883" actId="20577"/>
        <pc:sldMkLst>
          <pc:docMk/>
          <pc:sldMk cId="2879278940" sldId="751"/>
        </pc:sldMkLst>
        <pc:spChg chg="mod">
          <ac:chgData name="Phillips, Lauren A" userId="60dcda39-1998-4879-9764-e6268f813aa3" providerId="ADAL" clId="{BCBE27B2-0DF7-A04F-B0F7-AFF489A9CE5A}" dt="2020-10-20T06:49:27.069" v="2327" actId="20577"/>
          <ac:spMkLst>
            <pc:docMk/>
            <pc:sldMk cId="2879278940" sldId="751"/>
            <ac:spMk id="2" creationId="{2891435C-C4ED-4E42-AFD5-12968694617C}"/>
          </ac:spMkLst>
        </pc:spChg>
        <pc:spChg chg="mod">
          <ac:chgData name="Phillips, Lauren A" userId="60dcda39-1998-4879-9764-e6268f813aa3" providerId="ADAL" clId="{BCBE27B2-0DF7-A04F-B0F7-AFF489A9CE5A}" dt="2020-10-20T06:53:16.406" v="2883" actId="20577"/>
          <ac:spMkLst>
            <pc:docMk/>
            <pc:sldMk cId="2879278940" sldId="751"/>
            <ac:spMk id="3" creationId="{BDC496A9-843F-E644-913C-4F9FA3AD8AC2}"/>
          </ac:spMkLst>
        </pc:spChg>
        <pc:picChg chg="add mod">
          <ac:chgData name="Phillips, Lauren A" userId="60dcda39-1998-4879-9764-e6268f813aa3" providerId="ADAL" clId="{BCBE27B2-0DF7-A04F-B0F7-AFF489A9CE5A}" dt="2020-10-20T06:50:36.036" v="2518" actId="1076"/>
          <ac:picMkLst>
            <pc:docMk/>
            <pc:sldMk cId="2879278940" sldId="751"/>
            <ac:picMk id="4" creationId="{95F25EF7-47F9-0246-96B6-41D5AA15A6C9}"/>
          </ac:picMkLst>
        </pc:picChg>
      </pc:sldChg>
      <pc:sldChg chg="modSp add mod">
        <pc:chgData name="Phillips, Lauren A" userId="60dcda39-1998-4879-9764-e6268f813aa3" providerId="ADAL" clId="{BCBE27B2-0DF7-A04F-B0F7-AFF489A9CE5A}" dt="2020-10-20T06:54:36.505" v="3025" actId="20577"/>
        <pc:sldMkLst>
          <pc:docMk/>
          <pc:sldMk cId="227188672" sldId="752"/>
        </pc:sldMkLst>
        <pc:spChg chg="mod">
          <ac:chgData name="Phillips, Lauren A" userId="60dcda39-1998-4879-9764-e6268f813aa3" providerId="ADAL" clId="{BCBE27B2-0DF7-A04F-B0F7-AFF489A9CE5A}" dt="2020-10-20T06:54:36.505" v="3025" actId="20577"/>
          <ac:spMkLst>
            <pc:docMk/>
            <pc:sldMk cId="227188672" sldId="752"/>
            <ac:spMk id="4" creationId="{8305519C-A527-BC45-A81B-9C57267C8416}"/>
          </ac:spMkLst>
        </pc:spChg>
      </pc:sldChg>
      <pc:sldChg chg="add">
        <pc:chgData name="Phillips, Lauren A" userId="60dcda39-1998-4879-9764-e6268f813aa3" providerId="ADAL" clId="{BCBE27B2-0DF7-A04F-B0F7-AFF489A9CE5A}" dt="2020-10-20T15:09:16.882" v="3350"/>
        <pc:sldMkLst>
          <pc:docMk/>
          <pc:sldMk cId="67975492" sldId="753"/>
        </pc:sldMkLst>
      </pc:sldChg>
      <pc:sldChg chg="addSp modSp new mod">
        <pc:chgData name="Phillips, Lauren A" userId="60dcda39-1998-4879-9764-e6268f813aa3" providerId="ADAL" clId="{BCBE27B2-0DF7-A04F-B0F7-AFF489A9CE5A}" dt="2020-10-20T15:25:04.549" v="4651" actId="1076"/>
        <pc:sldMkLst>
          <pc:docMk/>
          <pc:sldMk cId="1322846976" sldId="754"/>
        </pc:sldMkLst>
        <pc:spChg chg="mod">
          <ac:chgData name="Phillips, Lauren A" userId="60dcda39-1998-4879-9764-e6268f813aa3" providerId="ADAL" clId="{BCBE27B2-0DF7-A04F-B0F7-AFF489A9CE5A}" dt="2020-10-20T15:21:20.342" v="4423" actId="20577"/>
          <ac:spMkLst>
            <pc:docMk/>
            <pc:sldMk cId="1322846976" sldId="754"/>
            <ac:spMk id="2" creationId="{68B2801F-1908-2342-B75A-0ADA3A1ED3BF}"/>
          </ac:spMkLst>
        </pc:spChg>
        <pc:spChg chg="mod">
          <ac:chgData name="Phillips, Lauren A" userId="60dcda39-1998-4879-9764-e6268f813aa3" providerId="ADAL" clId="{BCBE27B2-0DF7-A04F-B0F7-AFF489A9CE5A}" dt="2020-10-20T15:25:02.867" v="4650" actId="20577"/>
          <ac:spMkLst>
            <pc:docMk/>
            <pc:sldMk cId="1322846976" sldId="754"/>
            <ac:spMk id="3" creationId="{22E21E77-C168-C14C-B250-4DDEAEA0BE8B}"/>
          </ac:spMkLst>
        </pc:spChg>
        <pc:picChg chg="add mod">
          <ac:chgData name="Phillips, Lauren A" userId="60dcda39-1998-4879-9764-e6268f813aa3" providerId="ADAL" clId="{BCBE27B2-0DF7-A04F-B0F7-AFF489A9CE5A}" dt="2020-10-20T15:25:04.549" v="4651" actId="1076"/>
          <ac:picMkLst>
            <pc:docMk/>
            <pc:sldMk cId="1322846976" sldId="754"/>
            <ac:picMk id="5" creationId="{D64D92AC-944C-A14F-B40F-F98E4C0F6B63}"/>
          </ac:picMkLst>
        </pc:picChg>
      </pc:sldChg>
      <pc:sldChg chg="addSp modSp new mod">
        <pc:chgData name="Phillips, Lauren A" userId="60dcda39-1998-4879-9764-e6268f813aa3" providerId="ADAL" clId="{BCBE27B2-0DF7-A04F-B0F7-AFF489A9CE5A}" dt="2020-10-20T15:26:14.083" v="4762" actId="14100"/>
        <pc:sldMkLst>
          <pc:docMk/>
          <pc:sldMk cId="2180107897" sldId="755"/>
        </pc:sldMkLst>
        <pc:spChg chg="mod">
          <ac:chgData name="Phillips, Lauren A" userId="60dcda39-1998-4879-9764-e6268f813aa3" providerId="ADAL" clId="{BCBE27B2-0DF7-A04F-B0F7-AFF489A9CE5A}" dt="2020-10-20T15:25:08.725" v="4664" actId="20577"/>
          <ac:spMkLst>
            <pc:docMk/>
            <pc:sldMk cId="2180107897" sldId="755"/>
            <ac:spMk id="2" creationId="{9FCF55AD-F617-D24F-B6E9-E6D967E00D87}"/>
          </ac:spMkLst>
        </pc:spChg>
        <pc:spChg chg="mod">
          <ac:chgData name="Phillips, Lauren A" userId="60dcda39-1998-4879-9764-e6268f813aa3" providerId="ADAL" clId="{BCBE27B2-0DF7-A04F-B0F7-AFF489A9CE5A}" dt="2020-10-20T15:25:53.589" v="4757" actId="20577"/>
          <ac:spMkLst>
            <pc:docMk/>
            <pc:sldMk cId="2180107897" sldId="755"/>
            <ac:spMk id="3" creationId="{DBC8DF84-1162-384C-8EF8-87812D2AD348}"/>
          </ac:spMkLst>
        </pc:spChg>
        <pc:picChg chg="add mod">
          <ac:chgData name="Phillips, Lauren A" userId="60dcda39-1998-4879-9764-e6268f813aa3" providerId="ADAL" clId="{BCBE27B2-0DF7-A04F-B0F7-AFF489A9CE5A}" dt="2020-10-20T15:26:14.083" v="4762" actId="14100"/>
          <ac:picMkLst>
            <pc:docMk/>
            <pc:sldMk cId="2180107897" sldId="755"/>
            <ac:picMk id="5" creationId="{11751C80-10D2-DE43-AA73-0BDBFC0A2DF6}"/>
          </ac:picMkLst>
        </pc:picChg>
        <pc:picChg chg="add mod">
          <ac:chgData name="Phillips, Lauren A" userId="60dcda39-1998-4879-9764-e6268f813aa3" providerId="ADAL" clId="{BCBE27B2-0DF7-A04F-B0F7-AFF489A9CE5A}" dt="2020-10-20T15:26:08.642" v="4761" actId="14100"/>
          <ac:picMkLst>
            <pc:docMk/>
            <pc:sldMk cId="2180107897" sldId="755"/>
            <ac:picMk id="7" creationId="{8A574D8E-60AA-894B-979A-1CF4E13DD76C}"/>
          </ac:picMkLst>
        </pc:picChg>
      </pc:sldChg>
      <pc:sldChg chg="new del">
        <pc:chgData name="Phillips, Lauren A" userId="60dcda39-1998-4879-9764-e6268f813aa3" providerId="ADAL" clId="{BCBE27B2-0DF7-A04F-B0F7-AFF489A9CE5A}" dt="2020-10-20T15:27:18.753" v="4765" actId="2696"/>
        <pc:sldMkLst>
          <pc:docMk/>
          <pc:sldMk cId="2796572885" sldId="756"/>
        </pc:sldMkLst>
      </pc:sldChg>
      <pc:sldChg chg="modSp add mod">
        <pc:chgData name="Phillips, Lauren A" userId="60dcda39-1998-4879-9764-e6268f813aa3" providerId="ADAL" clId="{BCBE27B2-0DF7-A04F-B0F7-AFF489A9CE5A}" dt="2020-10-20T15:27:22.283" v="4766" actId="20577"/>
        <pc:sldMkLst>
          <pc:docMk/>
          <pc:sldMk cId="4030992879" sldId="757"/>
        </pc:sldMkLst>
        <pc:spChg chg="mod">
          <ac:chgData name="Phillips, Lauren A" userId="60dcda39-1998-4879-9764-e6268f813aa3" providerId="ADAL" clId="{BCBE27B2-0DF7-A04F-B0F7-AFF489A9CE5A}" dt="2020-10-20T15:27:22.283" v="4766" actId="20577"/>
          <ac:spMkLst>
            <pc:docMk/>
            <pc:sldMk cId="4030992879" sldId="757"/>
            <ac:spMk id="4" creationId="{0B57CA60-883A-F440-8099-C7EC13086969}"/>
          </ac:spMkLst>
        </pc:spChg>
      </pc:sldChg>
    </pc:docChg>
  </pc:docChgLst>
  <pc:docChgLst>
    <pc:chgData clId="Web-{5B67DCFF-0F1D-4E60-B091-7A54824ED514}"/>
    <pc:docChg chg="modSld">
      <pc:chgData name="" userId="" providerId="" clId="Web-{5B67DCFF-0F1D-4E60-B091-7A54824ED514}" dt="2020-10-16T22:52:37" v="255" actId="20577"/>
      <pc:docMkLst>
        <pc:docMk/>
      </pc:docMkLst>
      <pc:sldChg chg="modSp">
        <pc:chgData name="" userId="" providerId="" clId="Web-{5B67DCFF-0F1D-4E60-B091-7A54824ED514}" dt="2020-10-16T22:44:50.350" v="26" actId="20577"/>
        <pc:sldMkLst>
          <pc:docMk/>
          <pc:sldMk cId="2905520863" sldId="276"/>
        </pc:sldMkLst>
        <pc:spChg chg="mod">
          <ac:chgData name="" userId="" providerId="" clId="Web-{5B67DCFF-0F1D-4E60-B091-7A54824ED514}" dt="2020-10-16T22:44:50.350" v="26" actId="20577"/>
          <ac:spMkLst>
            <pc:docMk/>
            <pc:sldMk cId="2905520863" sldId="276"/>
            <ac:spMk id="3" creationId="{5C4CE572-DE0A-484B-84C3-80AE843B6545}"/>
          </ac:spMkLst>
        </pc:spChg>
      </pc:sldChg>
      <pc:sldChg chg="addSp delSp modSp">
        <pc:chgData name="" userId="" providerId="" clId="Web-{5B67DCFF-0F1D-4E60-B091-7A54824ED514}" dt="2020-10-16T22:52:37" v="255" actId="20577"/>
        <pc:sldMkLst>
          <pc:docMk/>
          <pc:sldMk cId="3031841020" sldId="283"/>
        </pc:sldMkLst>
        <pc:spChg chg="add del mod">
          <ac:chgData name="" userId="" providerId="" clId="Web-{5B67DCFF-0F1D-4E60-B091-7A54824ED514}" dt="2020-10-16T22:50:37.868" v="41"/>
          <ac:spMkLst>
            <pc:docMk/>
            <pc:sldMk cId="3031841020" sldId="283"/>
            <ac:spMk id="4" creationId="{5EA853F4-19B1-46B8-AB41-000079C5294D}"/>
          </ac:spMkLst>
        </pc:spChg>
        <pc:spChg chg="add del mod">
          <ac:chgData name="" userId="" providerId="" clId="Web-{5B67DCFF-0F1D-4E60-B091-7A54824ED514}" dt="2020-10-16T22:47:42.425" v="34"/>
          <ac:spMkLst>
            <pc:docMk/>
            <pc:sldMk cId="3031841020" sldId="283"/>
            <ac:spMk id="5" creationId="{C59EEB4C-F3DC-4823-A1EC-85E8CE0253C6}"/>
          </ac:spMkLst>
        </pc:spChg>
        <pc:spChg chg="add mod">
          <ac:chgData name="" userId="" providerId="" clId="Web-{5B67DCFF-0F1D-4E60-B091-7A54824ED514}" dt="2020-10-16T22:52:37" v="255" actId="20577"/>
          <ac:spMkLst>
            <pc:docMk/>
            <pc:sldMk cId="3031841020" sldId="283"/>
            <ac:spMk id="6" creationId="{66DC355E-BCA8-4ACB-A311-26AD656BEB42}"/>
          </ac:spMkLst>
        </pc:spChg>
        <pc:spChg chg="del">
          <ac:chgData name="" userId="" providerId="" clId="Web-{5B67DCFF-0F1D-4E60-B091-7A54824ED514}" dt="2020-10-16T22:47:03.265" v="27"/>
          <ac:spMkLst>
            <pc:docMk/>
            <pc:sldMk cId="3031841020" sldId="283"/>
            <ac:spMk id="17" creationId="{3485520F-CAD2-4233-B417-19136505B38D}"/>
          </ac:spMkLst>
        </pc:spChg>
        <pc:picChg chg="add mod ord">
          <ac:chgData name="" userId="" providerId="" clId="Web-{5B67DCFF-0F1D-4E60-B091-7A54824ED514}" dt="2020-10-16T22:47:15.209" v="29" actId="1076"/>
          <ac:picMkLst>
            <pc:docMk/>
            <pc:sldMk cId="3031841020" sldId="283"/>
            <ac:picMk id="3" creationId="{104C0718-F07E-4071-9456-A40AB1011ED6}"/>
          </ac:picMkLst>
        </pc:picChg>
      </pc:sldChg>
    </pc:docChg>
  </pc:docChgLst>
  <pc:docChgLst>
    <pc:chgData clId="Web-{FDB2E3C7-B056-4A94-B2F6-D8C53CAD23E1}"/>
    <pc:docChg chg="addSld modSld modSection">
      <pc:chgData name="" userId="" providerId="" clId="Web-{FDB2E3C7-B056-4A94-B2F6-D8C53CAD23E1}" dt="2020-10-16T22:20:04.319" v="144" actId="20577"/>
      <pc:docMkLst>
        <pc:docMk/>
      </pc:docMkLst>
      <pc:sldChg chg="modSp">
        <pc:chgData name="" userId="" providerId="" clId="Web-{FDB2E3C7-B056-4A94-B2F6-D8C53CAD23E1}" dt="2020-10-16T22:17:56.966" v="80" actId="20577"/>
        <pc:sldMkLst>
          <pc:docMk/>
          <pc:sldMk cId="698027855" sldId="274"/>
        </pc:sldMkLst>
        <pc:spChg chg="mod">
          <ac:chgData name="" userId="" providerId="" clId="Web-{FDB2E3C7-B056-4A94-B2F6-D8C53CAD23E1}" dt="2020-10-16T22:17:56.966" v="80" actId="20577"/>
          <ac:spMkLst>
            <pc:docMk/>
            <pc:sldMk cId="698027855" sldId="274"/>
            <ac:spMk id="3" creationId="{5C4CE572-DE0A-484B-84C3-80AE843B6545}"/>
          </ac:spMkLst>
        </pc:spChg>
      </pc:sldChg>
      <pc:sldChg chg="addSp modSp new">
        <pc:chgData name="" userId="" providerId="" clId="Web-{FDB2E3C7-B056-4A94-B2F6-D8C53CAD23E1}" dt="2020-10-16T22:20:04.319" v="144" actId="20577"/>
        <pc:sldMkLst>
          <pc:docMk/>
          <pc:sldMk cId="3603474704" sldId="289"/>
        </pc:sldMkLst>
        <pc:spChg chg="mod">
          <ac:chgData name="" userId="" providerId="" clId="Web-{FDB2E3C7-B056-4A94-B2F6-D8C53CAD23E1}" dt="2020-10-16T22:20:04.319" v="144" actId="20577"/>
          <ac:spMkLst>
            <pc:docMk/>
            <pc:sldMk cId="3603474704" sldId="289"/>
            <ac:spMk id="2" creationId="{4287C4D5-FBDC-48EF-916F-EDEBAA7A5DDA}"/>
          </ac:spMkLst>
        </pc:spChg>
        <pc:spChg chg="mod">
          <ac:chgData name="" userId="" providerId="" clId="Web-{FDB2E3C7-B056-4A94-B2F6-D8C53CAD23E1}" dt="2020-10-16T22:19:18.988" v="127" actId="20577"/>
          <ac:spMkLst>
            <pc:docMk/>
            <pc:sldMk cId="3603474704" sldId="289"/>
            <ac:spMk id="3" creationId="{B96E0F42-F1EB-4FFA-8E6B-A51996AB8E83}"/>
          </ac:spMkLst>
        </pc:spChg>
        <pc:spChg chg="add">
          <ac:chgData name="" userId="" providerId="" clId="Web-{FDB2E3C7-B056-4A94-B2F6-D8C53CAD23E1}" dt="2020-10-16T22:19:00.127" v="122"/>
          <ac:spMkLst>
            <pc:docMk/>
            <pc:sldMk cId="3603474704" sldId="289"/>
            <ac:spMk id="6" creationId="{B76AE12D-2340-4F89-8AD0-D05AEAAD1CAC}"/>
          </ac:spMkLst>
        </pc:spChg>
        <pc:spChg chg="add">
          <ac:chgData name="" userId="" providerId="" clId="Web-{FDB2E3C7-B056-4A94-B2F6-D8C53CAD23E1}" dt="2020-10-16T22:19:00.127" v="122"/>
          <ac:spMkLst>
            <pc:docMk/>
            <pc:sldMk cId="3603474704" sldId="289"/>
            <ac:spMk id="7" creationId="{9907156B-A488-408B-89ED-F431A7CDCA15}"/>
          </ac:spMkLst>
        </pc:spChg>
        <pc:grpChg chg="add mod">
          <ac:chgData name="" userId="" providerId="" clId="Web-{FDB2E3C7-B056-4A94-B2F6-D8C53CAD23E1}" dt="2020-10-16T22:19:44.927" v="130" actId="1076"/>
          <ac:grpSpMkLst>
            <pc:docMk/>
            <pc:sldMk cId="3603474704" sldId="289"/>
            <ac:grpSpMk id="4" creationId="{13728A7D-B2BE-40AB-B393-567DA8A9FDC1}"/>
          </ac:grpSpMkLst>
        </pc:grpChg>
        <pc:picChg chg="add">
          <ac:chgData name="" userId="" providerId="" clId="Web-{FDB2E3C7-B056-4A94-B2F6-D8C53CAD23E1}" dt="2020-10-16T22:19:00.127" v="122"/>
          <ac:picMkLst>
            <pc:docMk/>
            <pc:sldMk cId="3603474704" sldId="289"/>
            <ac:picMk id="5" creationId="{E490137A-53EF-4D08-A023-A88E7A9141D4}"/>
          </ac:picMkLst>
        </pc:picChg>
      </pc:sldChg>
    </pc:docChg>
  </pc:docChgLst>
  <pc:docChgLst>
    <pc:chgData clId="Web-{E6917CFD-9162-4E3B-965C-E1D63E9D9FB1}"/>
    <pc:docChg chg="modSld">
      <pc:chgData name="" userId="" providerId="" clId="Web-{E6917CFD-9162-4E3B-965C-E1D63E9D9FB1}" dt="2020-10-16T16:05:51.901" v="139" actId="20577"/>
      <pc:docMkLst>
        <pc:docMk/>
      </pc:docMkLst>
      <pc:sldChg chg="modSp">
        <pc:chgData name="" userId="" providerId="" clId="Web-{E6917CFD-9162-4E3B-965C-E1D63E9D9FB1}" dt="2020-10-16T16:05:51.901" v="139" actId="20577"/>
        <pc:sldMkLst>
          <pc:docMk/>
          <pc:sldMk cId="698027855" sldId="274"/>
        </pc:sldMkLst>
        <pc:spChg chg="mod">
          <ac:chgData name="" userId="" providerId="" clId="Web-{E6917CFD-9162-4E3B-965C-E1D63E9D9FB1}" dt="2020-10-16T16:05:51.901" v="139" actId="20577"/>
          <ac:spMkLst>
            <pc:docMk/>
            <pc:sldMk cId="698027855" sldId="274"/>
            <ac:spMk id="3" creationId="{5C4CE572-DE0A-484B-84C3-80AE843B6545}"/>
          </ac:spMkLst>
        </pc:spChg>
      </pc:sldChg>
    </pc:docChg>
  </pc:docChgLst>
  <pc:docChgLst>
    <pc:chgData clId="Web-{3906582E-3DF1-4EC1-8483-5A3724E063DA}"/>
    <pc:docChg chg="addSld delSld modSld modSection">
      <pc:chgData name="" userId="" providerId="" clId="Web-{3906582E-3DF1-4EC1-8483-5A3724E063DA}" dt="2020-10-16T22:36:10.363" v="153"/>
      <pc:docMkLst>
        <pc:docMk/>
      </pc:docMkLst>
      <pc:sldChg chg="modSp">
        <pc:chgData name="" userId="" providerId="" clId="Web-{3906582E-3DF1-4EC1-8483-5A3724E063DA}" dt="2020-10-16T22:32:40.048" v="85" actId="20577"/>
        <pc:sldMkLst>
          <pc:docMk/>
          <pc:sldMk cId="2905520863" sldId="276"/>
        </pc:sldMkLst>
        <pc:spChg chg="mod">
          <ac:chgData name="" userId="" providerId="" clId="Web-{3906582E-3DF1-4EC1-8483-5A3724E063DA}" dt="2020-10-16T22:32:40.048" v="85" actId="20577"/>
          <ac:spMkLst>
            <pc:docMk/>
            <pc:sldMk cId="2905520863" sldId="276"/>
            <ac:spMk id="3" creationId="{5C4CE572-DE0A-484B-84C3-80AE843B6545}"/>
          </ac:spMkLst>
        </pc:spChg>
      </pc:sldChg>
      <pc:sldChg chg="del">
        <pc:chgData name="" userId="" providerId="" clId="Web-{3906582E-3DF1-4EC1-8483-5A3724E063DA}" dt="2020-10-16T22:31:17.922" v="2"/>
        <pc:sldMkLst>
          <pc:docMk/>
          <pc:sldMk cId="2879893635" sldId="277"/>
        </pc:sldMkLst>
      </pc:sldChg>
      <pc:sldChg chg="del">
        <pc:chgData name="" userId="" providerId="" clId="Web-{3906582E-3DF1-4EC1-8483-5A3724E063DA}" dt="2020-10-16T22:31:19.047" v="3"/>
        <pc:sldMkLst>
          <pc:docMk/>
          <pc:sldMk cId="1305040821" sldId="278"/>
        </pc:sldMkLst>
      </pc:sldChg>
      <pc:sldChg chg="addSp delSp modSp">
        <pc:chgData name="" userId="" providerId="" clId="Web-{3906582E-3DF1-4EC1-8483-5A3724E063DA}" dt="2020-10-16T22:35:15.847" v="150"/>
        <pc:sldMkLst>
          <pc:docMk/>
          <pc:sldMk cId="3031841020" sldId="283"/>
        </pc:sldMkLst>
        <pc:spChg chg="del">
          <ac:chgData name="" userId="" providerId="" clId="Web-{3906582E-3DF1-4EC1-8483-5A3724E063DA}" dt="2020-10-16T22:34:34.050" v="135"/>
          <ac:spMkLst>
            <pc:docMk/>
            <pc:sldMk cId="3031841020" sldId="283"/>
            <ac:spMk id="3" creationId="{5C4CE572-DE0A-484B-84C3-80AE843B6545}"/>
          </ac:spMkLst>
        </pc:spChg>
        <pc:spChg chg="add del mod">
          <ac:chgData name="" userId="" providerId="" clId="Web-{3906582E-3DF1-4EC1-8483-5A3724E063DA}" dt="2020-10-16T22:34:41.518" v="138"/>
          <ac:spMkLst>
            <pc:docMk/>
            <pc:sldMk cId="3031841020" sldId="283"/>
            <ac:spMk id="6" creationId="{5344F369-168B-4FFD-922E-FB0B9A6F0D63}"/>
          </ac:spMkLst>
        </pc:spChg>
        <pc:spChg chg="add del mod">
          <ac:chgData name="" userId="" providerId="" clId="Web-{3906582E-3DF1-4EC1-8483-5A3724E063DA}" dt="2020-10-16T22:34:46.597" v="140"/>
          <ac:spMkLst>
            <pc:docMk/>
            <pc:sldMk cId="3031841020" sldId="283"/>
            <ac:spMk id="8" creationId="{25555C37-A39F-4F09-94DD-BFCACBF0AF90}"/>
          </ac:spMkLst>
        </pc:spChg>
        <pc:spChg chg="add del mod">
          <ac:chgData name="" userId="" providerId="" clId="Web-{3906582E-3DF1-4EC1-8483-5A3724E063DA}" dt="2020-10-16T22:34:54.862" v="142"/>
          <ac:spMkLst>
            <pc:docMk/>
            <pc:sldMk cId="3031841020" sldId="283"/>
            <ac:spMk id="10" creationId="{82308DCA-7712-4CC4-85F0-42937DDC6B0D}"/>
          </ac:spMkLst>
        </pc:spChg>
        <pc:spChg chg="add del mod">
          <ac:chgData name="" userId="" providerId="" clId="Web-{3906582E-3DF1-4EC1-8483-5A3724E063DA}" dt="2020-10-16T22:35:12.206" v="148"/>
          <ac:spMkLst>
            <pc:docMk/>
            <pc:sldMk cId="3031841020" sldId="283"/>
            <ac:spMk id="13" creationId="{A8E259ED-EA51-4FFE-B63E-C38131266F78}"/>
          </ac:spMkLst>
        </pc:spChg>
        <pc:spChg chg="add del mod">
          <ac:chgData name="" userId="" providerId="" clId="Web-{3906582E-3DF1-4EC1-8483-5A3724E063DA}" dt="2020-10-16T22:35:09.128" v="147"/>
          <ac:spMkLst>
            <pc:docMk/>
            <pc:sldMk cId="3031841020" sldId="283"/>
            <ac:spMk id="14" creationId="{7931D1B2-05E1-458F-8D15-730EECBEE93A}"/>
          </ac:spMkLst>
        </pc:spChg>
        <pc:spChg chg="add mod">
          <ac:chgData name="" userId="" providerId="" clId="Web-{3906582E-3DF1-4EC1-8483-5A3724E063DA}" dt="2020-10-16T22:35:15.847" v="150"/>
          <ac:spMkLst>
            <pc:docMk/>
            <pc:sldMk cId="3031841020" sldId="283"/>
            <ac:spMk id="17" creationId="{3485520F-CAD2-4233-B417-19136505B38D}"/>
          </ac:spMkLst>
        </pc:spChg>
        <pc:picChg chg="add del mod ord">
          <ac:chgData name="" userId="" providerId="" clId="Web-{3906582E-3DF1-4EC1-8483-5A3724E063DA}" dt="2020-10-16T22:34:48.097" v="141"/>
          <ac:picMkLst>
            <pc:docMk/>
            <pc:sldMk cId="3031841020" sldId="283"/>
            <ac:picMk id="4" creationId="{F42D99B4-C511-44F7-A1F7-C92DA4EE8655}"/>
          </ac:picMkLst>
        </pc:picChg>
        <pc:picChg chg="add del mod ord">
          <ac:chgData name="" userId="" providerId="" clId="Web-{3906582E-3DF1-4EC1-8483-5A3724E063DA}" dt="2020-10-16T22:34:58.815" v="144"/>
          <ac:picMkLst>
            <pc:docMk/>
            <pc:sldMk cId="3031841020" sldId="283"/>
            <ac:picMk id="11" creationId="{7C1EA3B0-08F0-474B-890A-101864832B87}"/>
          </ac:picMkLst>
        </pc:picChg>
        <pc:picChg chg="add del mod ord">
          <ac:chgData name="" userId="" providerId="" clId="Web-{3906582E-3DF1-4EC1-8483-5A3724E063DA}" dt="2020-10-16T22:35:15.847" v="150"/>
          <ac:picMkLst>
            <pc:docMk/>
            <pc:sldMk cId="3031841020" sldId="283"/>
            <ac:picMk id="15" creationId="{0EFA55D0-388F-4941-92A9-60359670AF9B}"/>
          </ac:picMkLst>
        </pc:picChg>
      </pc:sldChg>
      <pc:sldChg chg="modSp add replId">
        <pc:chgData name="" userId="" providerId="" clId="Web-{3906582E-3DF1-4EC1-8483-5A3724E063DA}" dt="2020-10-16T22:33:01.002" v="114" actId="20577"/>
        <pc:sldMkLst>
          <pc:docMk/>
          <pc:sldMk cId="1279467127" sldId="290"/>
        </pc:sldMkLst>
        <pc:spChg chg="mod">
          <ac:chgData name="" userId="" providerId="" clId="Web-{3906582E-3DF1-4EC1-8483-5A3724E063DA}" dt="2020-10-16T22:33:01.002" v="114" actId="20577"/>
          <ac:spMkLst>
            <pc:docMk/>
            <pc:sldMk cId="1279467127" sldId="290"/>
            <ac:spMk id="3" creationId="{5C4CE572-DE0A-484B-84C3-80AE843B6545}"/>
          </ac:spMkLst>
        </pc:spChg>
      </pc:sldChg>
      <pc:sldChg chg="add replId">
        <pc:chgData name="" userId="" providerId="" clId="Web-{3906582E-3DF1-4EC1-8483-5A3724E063DA}" dt="2020-10-16T22:31:14.907" v="1"/>
        <pc:sldMkLst>
          <pc:docMk/>
          <pc:sldMk cId="583905565" sldId="291"/>
        </pc:sldMkLst>
      </pc:sldChg>
      <pc:sldChg chg="addSp delSp modSp new">
        <pc:chgData name="" userId="" providerId="" clId="Web-{3906582E-3DF1-4EC1-8483-5A3724E063DA}" dt="2020-10-16T22:33:50.330" v="134"/>
        <pc:sldMkLst>
          <pc:docMk/>
          <pc:sldMk cId="1856037187" sldId="292"/>
        </pc:sldMkLst>
        <pc:spChg chg="mod">
          <ac:chgData name="" userId="" providerId="" clId="Web-{3906582E-3DF1-4EC1-8483-5A3724E063DA}" dt="2020-10-16T22:33:31.846" v="133" actId="20577"/>
          <ac:spMkLst>
            <pc:docMk/>
            <pc:sldMk cId="1856037187" sldId="292"/>
            <ac:spMk id="2" creationId="{7F88FAFE-21BC-49BC-B615-C18DE62F89B6}"/>
          </ac:spMkLst>
        </pc:spChg>
        <pc:spChg chg="del">
          <ac:chgData name="" userId="" providerId="" clId="Web-{3906582E-3DF1-4EC1-8483-5A3724E063DA}" dt="2020-10-16T22:33:50.330" v="134"/>
          <ac:spMkLst>
            <pc:docMk/>
            <pc:sldMk cId="1856037187" sldId="292"/>
            <ac:spMk id="3" creationId="{677AA5B2-EEB4-4736-9986-A322DA043722}"/>
          </ac:spMkLst>
        </pc:spChg>
        <pc:picChg chg="add mod ord">
          <ac:chgData name="" userId="" providerId="" clId="Web-{3906582E-3DF1-4EC1-8483-5A3724E063DA}" dt="2020-10-16T22:33:50.330" v="134"/>
          <ac:picMkLst>
            <pc:docMk/>
            <pc:sldMk cId="1856037187" sldId="292"/>
            <ac:picMk id="4" creationId="{FCEE711A-F077-4307-8A3E-C6BD16161F5D}"/>
          </ac:picMkLst>
        </pc:picChg>
      </pc:sldChg>
      <pc:sldChg chg="addSp delSp modSp new del">
        <pc:chgData name="" userId="" providerId="" clId="Web-{3906582E-3DF1-4EC1-8483-5A3724E063DA}" dt="2020-10-16T22:36:10.363" v="153"/>
        <pc:sldMkLst>
          <pc:docMk/>
          <pc:sldMk cId="4137259228" sldId="293"/>
        </pc:sldMkLst>
        <pc:spChg chg="del">
          <ac:chgData name="" userId="" providerId="" clId="Web-{3906582E-3DF1-4EC1-8483-5A3724E063DA}" dt="2020-10-16T22:35:45.785" v="152"/>
          <ac:spMkLst>
            <pc:docMk/>
            <pc:sldMk cId="4137259228" sldId="293"/>
            <ac:spMk id="2" creationId="{A9167193-C012-43E6-9A0A-11FB9D7B6F61}"/>
          </ac:spMkLst>
        </pc:spChg>
        <pc:picChg chg="add mod ord modCrop">
          <ac:chgData name="" userId="" providerId="" clId="Web-{3906582E-3DF1-4EC1-8483-5A3724E063DA}" dt="2020-10-16T22:35:45.785" v="152"/>
          <ac:picMkLst>
            <pc:docMk/>
            <pc:sldMk cId="4137259228" sldId="293"/>
            <ac:picMk id="6" creationId="{DF898E39-B195-4E40-9975-C81B185D683B}"/>
          </ac:picMkLst>
        </pc:picChg>
      </pc:sldChg>
    </pc:docChg>
  </pc:docChgLst>
  <pc:docChgLst>
    <pc:chgData clId="Web-{A7C17360-E81E-4CDD-9574-35FE7A33C787}"/>
    <pc:docChg chg="modSld">
      <pc:chgData name="" userId="" providerId="" clId="Web-{A7C17360-E81E-4CDD-9574-35FE7A33C787}" dt="2020-10-16T23:21:19.116" v="290" actId="20577"/>
      <pc:docMkLst>
        <pc:docMk/>
      </pc:docMkLst>
      <pc:sldChg chg="modSp">
        <pc:chgData name="" userId="" providerId="" clId="Web-{A7C17360-E81E-4CDD-9574-35FE7A33C787}" dt="2020-10-16T23:21:19.116" v="289" actId="20577"/>
        <pc:sldMkLst>
          <pc:docMk/>
          <pc:sldMk cId="3031841020" sldId="283"/>
        </pc:sldMkLst>
        <pc:spChg chg="mod">
          <ac:chgData name="" userId="" providerId="" clId="Web-{A7C17360-E81E-4CDD-9574-35FE7A33C787}" dt="2020-10-16T23:21:19.116" v="289" actId="20577"/>
          <ac:spMkLst>
            <pc:docMk/>
            <pc:sldMk cId="3031841020" sldId="283"/>
            <ac:spMk id="6" creationId="{66DC355E-BCA8-4ACB-A311-26AD656BEB42}"/>
          </ac:spMkLst>
        </pc:spChg>
      </pc:sldChg>
    </pc:docChg>
  </pc:docChgLst>
  <pc:docChgLst>
    <pc:chgData clId="Web-{A2B27A7E-216C-4143-8080-66031F665C77}"/>
    <pc:docChg chg="delSld modSld sldOrd modSection">
      <pc:chgData name="" userId="" providerId="" clId="Web-{A2B27A7E-216C-4143-8080-66031F665C77}" dt="2020-10-20T01:54:49.891" v="16" actId="20577"/>
      <pc:docMkLst>
        <pc:docMk/>
      </pc:docMkLst>
      <pc:sldChg chg="modSp">
        <pc:chgData name="" userId="" providerId="" clId="Web-{A2B27A7E-216C-4143-8080-66031F665C77}" dt="2020-10-20T01:54:49.875" v="15" actId="20577"/>
        <pc:sldMkLst>
          <pc:docMk/>
          <pc:sldMk cId="3031841020" sldId="283"/>
        </pc:sldMkLst>
        <pc:spChg chg="mod">
          <ac:chgData name="" userId="" providerId="" clId="Web-{A2B27A7E-216C-4143-8080-66031F665C77}" dt="2020-10-20T01:54:49.875" v="15" actId="20577"/>
          <ac:spMkLst>
            <pc:docMk/>
            <pc:sldMk cId="3031841020" sldId="283"/>
            <ac:spMk id="6" creationId="{66DC355E-BCA8-4ACB-A311-26AD656BEB42}"/>
          </ac:spMkLst>
        </pc:spChg>
      </pc:sldChg>
      <pc:sldChg chg="del">
        <pc:chgData name="" userId="" providerId="" clId="Web-{A2B27A7E-216C-4143-8080-66031F665C77}" dt="2020-10-20T01:54:08.593" v="4"/>
        <pc:sldMkLst>
          <pc:docMk/>
          <pc:sldMk cId="1856037187" sldId="292"/>
        </pc:sldMkLst>
      </pc:sldChg>
      <pc:sldChg chg="ord">
        <pc:chgData name="" userId="" providerId="" clId="Web-{A2B27A7E-216C-4143-8080-66031F665C77}" dt="2020-10-20T01:53:58.765" v="3"/>
        <pc:sldMkLst>
          <pc:docMk/>
          <pc:sldMk cId="2961038869" sldId="297"/>
        </pc:sldMkLst>
      </pc:sldChg>
      <pc:sldChg chg="ord">
        <pc:chgData name="" userId="" providerId="" clId="Web-{A2B27A7E-216C-4143-8080-66031F665C77}" dt="2020-10-20T01:53:58.765" v="1"/>
        <pc:sldMkLst>
          <pc:docMk/>
          <pc:sldMk cId="424446247" sldId="299"/>
        </pc:sldMkLst>
      </pc:sldChg>
      <pc:sldChg chg="ord">
        <pc:chgData name="" userId="" providerId="" clId="Web-{A2B27A7E-216C-4143-8080-66031F665C77}" dt="2020-10-20T01:53:58.765" v="2"/>
        <pc:sldMkLst>
          <pc:docMk/>
          <pc:sldMk cId="1428592660" sldId="343"/>
        </pc:sldMkLst>
      </pc:sldChg>
      <pc:sldChg chg="ord">
        <pc:chgData name="" userId="" providerId="" clId="Web-{A2B27A7E-216C-4143-8080-66031F665C77}" dt="2020-10-20T01:53:58.765" v="0"/>
        <pc:sldMkLst>
          <pc:docMk/>
          <pc:sldMk cId="2566861253" sldId="344"/>
        </pc:sldMkLst>
      </pc:sldChg>
    </pc:docChg>
  </pc:docChgLst>
  <pc:docChgLst>
    <pc:chgData clId="Web-{71225819-127A-4B92-A098-973F5E3F220F}"/>
    <pc:docChg chg="addSld modSld modSection">
      <pc:chgData name="" userId="" providerId="" clId="Web-{71225819-127A-4B92-A098-973F5E3F220F}" dt="2020-10-20T01:28:31.862" v="126"/>
      <pc:docMkLst>
        <pc:docMk/>
      </pc:docMkLst>
      <pc:sldChg chg="modSp">
        <pc:chgData name="" userId="" providerId="" clId="Web-{71225819-127A-4B92-A098-973F5E3F220F}" dt="2020-10-20T01:22:46.108" v="112" actId="20577"/>
        <pc:sldMkLst>
          <pc:docMk/>
          <pc:sldMk cId="1571338279" sldId="275"/>
        </pc:sldMkLst>
        <pc:spChg chg="mod">
          <ac:chgData name="" userId="" providerId="" clId="Web-{71225819-127A-4B92-A098-973F5E3F220F}" dt="2020-10-20T01:22:46.108" v="112" actId="20577"/>
          <ac:spMkLst>
            <pc:docMk/>
            <pc:sldMk cId="1571338279" sldId="275"/>
            <ac:spMk id="2" creationId="{F720BBC8-10BC-4DA1-AD39-CC2BFB8DCD16}"/>
          </ac:spMkLst>
        </pc:spChg>
      </pc:sldChg>
      <pc:sldChg chg="modSp">
        <pc:chgData name="" userId="" providerId="" clId="Web-{71225819-127A-4B92-A098-973F5E3F220F}" dt="2020-10-20T01:23:00.139" v="119" actId="20577"/>
        <pc:sldMkLst>
          <pc:docMk/>
          <pc:sldMk cId="2905520863" sldId="276"/>
        </pc:sldMkLst>
        <pc:spChg chg="mod">
          <ac:chgData name="" userId="" providerId="" clId="Web-{71225819-127A-4B92-A098-973F5E3F220F}" dt="2020-10-20T01:23:00.139" v="119" actId="20577"/>
          <ac:spMkLst>
            <pc:docMk/>
            <pc:sldMk cId="2905520863" sldId="276"/>
            <ac:spMk id="2" creationId="{6B7A48F4-09E6-4CBF-8F13-E109DD01602E}"/>
          </ac:spMkLst>
        </pc:spChg>
      </pc:sldChg>
      <pc:sldChg chg="addSp delSp modSp">
        <pc:chgData name="" userId="" providerId="" clId="Web-{71225819-127A-4B92-A098-973F5E3F220F}" dt="2020-10-20T01:28:31.862" v="126"/>
        <pc:sldMkLst>
          <pc:docMk/>
          <pc:sldMk cId="563031956" sldId="281"/>
        </pc:sldMkLst>
        <pc:spChg chg="del">
          <ac:chgData name="" userId="" providerId="" clId="Web-{71225819-127A-4B92-A098-973F5E3F220F}" dt="2020-10-20T01:28:04.628" v="120"/>
          <ac:spMkLst>
            <pc:docMk/>
            <pc:sldMk cId="563031956" sldId="281"/>
            <ac:spMk id="3" creationId="{5C4CE572-DE0A-484B-84C3-80AE843B6545}"/>
          </ac:spMkLst>
        </pc:spChg>
        <pc:spChg chg="add mod">
          <ac:chgData name="" userId="" providerId="" clId="Web-{71225819-127A-4B92-A098-973F5E3F220F}" dt="2020-10-20T01:28:31.862" v="126"/>
          <ac:spMkLst>
            <pc:docMk/>
            <pc:sldMk cId="563031956" sldId="281"/>
            <ac:spMk id="5" creationId="{15D97EF2-9811-4F68-AD31-A2BBC1876838}"/>
          </ac:spMkLst>
        </pc:spChg>
        <pc:picChg chg="add mod ord">
          <ac:chgData name="" userId="" providerId="" clId="Web-{71225819-127A-4B92-A098-973F5E3F220F}" dt="2020-10-20T01:28:04.628" v="120"/>
          <ac:picMkLst>
            <pc:docMk/>
            <pc:sldMk cId="563031956" sldId="281"/>
            <ac:picMk id="4" creationId="{F312B994-0E0B-4CD4-A45E-ED3E9BBE4FCC}"/>
          </ac:picMkLst>
        </pc:picChg>
      </pc:sldChg>
      <pc:sldChg chg="addSp delSp modSp new">
        <pc:chgData name="" userId="" providerId="" clId="Web-{71225819-127A-4B92-A098-973F5E3F220F}" dt="2020-10-20T01:22:54.295" v="117" actId="20577"/>
        <pc:sldMkLst>
          <pc:docMk/>
          <pc:sldMk cId="1273217369" sldId="541"/>
        </pc:sldMkLst>
        <pc:spChg chg="del">
          <ac:chgData name="" userId="" providerId="" clId="Web-{71225819-127A-4B92-A098-973F5E3F220F}" dt="2020-10-20T01:21:22.122" v="18"/>
          <ac:spMkLst>
            <pc:docMk/>
            <pc:sldMk cId="1273217369" sldId="541"/>
            <ac:spMk id="2" creationId="{DEA1E656-F77F-4EE4-9761-D00056F25752}"/>
          </ac:spMkLst>
        </pc:spChg>
        <pc:spChg chg="del">
          <ac:chgData name="" userId="" providerId="" clId="Web-{71225819-127A-4B92-A098-973F5E3F220F}" dt="2020-10-20T01:21:32.513" v="19"/>
          <ac:spMkLst>
            <pc:docMk/>
            <pc:sldMk cId="1273217369" sldId="541"/>
            <ac:spMk id="3" creationId="{CC177003-3CCE-4AC5-AC21-C797DFE701A4}"/>
          </ac:spMkLst>
        </pc:spChg>
        <pc:spChg chg="mod">
          <ac:chgData name="" userId="" providerId="" clId="Web-{71225819-127A-4B92-A098-973F5E3F220F}" dt="2020-10-20T01:22:54.295" v="117" actId="20577"/>
          <ac:spMkLst>
            <pc:docMk/>
            <pc:sldMk cId="1273217369" sldId="541"/>
            <ac:spMk id="4" creationId="{9A77C473-B2D8-4127-B0F9-DBE7239EECE7}"/>
          </ac:spMkLst>
        </pc:spChg>
        <pc:spChg chg="mod">
          <ac:chgData name="" userId="" providerId="" clId="Web-{71225819-127A-4B92-A098-973F5E3F220F}" dt="2020-10-20T01:22:21.092" v="96" actId="20577"/>
          <ac:spMkLst>
            <pc:docMk/>
            <pc:sldMk cId="1273217369" sldId="541"/>
            <ac:spMk id="5" creationId="{3E9EB73F-56E5-453F-8D7B-0AE1B435E15D}"/>
          </ac:spMkLst>
        </pc:spChg>
        <pc:picChg chg="add mod ord modCrop">
          <ac:chgData name="" userId="" providerId="" clId="Web-{71225819-127A-4B92-A098-973F5E3F220F}" dt="2020-10-20T01:21:22.122" v="18"/>
          <ac:picMkLst>
            <pc:docMk/>
            <pc:sldMk cId="1273217369" sldId="541"/>
            <ac:picMk id="6" creationId="{19C407F6-F5F8-4BC2-AA6D-42DFBEB6019F}"/>
          </ac:picMkLst>
        </pc:picChg>
      </pc:sldChg>
    </pc:docChg>
  </pc:docChgLst>
  <pc:docChgLst>
    <pc:chgData clId="Web-{D36CCE93-0F36-41D4-A234-8992DA3BB00D}"/>
    <pc:docChg chg="modSld">
      <pc:chgData name="" userId="" providerId="" clId="Web-{D36CCE93-0F36-41D4-A234-8992DA3BB00D}" dt="2020-10-16T17:20:27.799" v="927" actId="20577"/>
      <pc:docMkLst>
        <pc:docMk/>
      </pc:docMkLst>
      <pc:sldChg chg="modSp">
        <pc:chgData name="" userId="" providerId="" clId="Web-{D36CCE93-0F36-41D4-A234-8992DA3BB00D}" dt="2020-10-16T16:59:04.246" v="601" actId="20577"/>
        <pc:sldMkLst>
          <pc:docMk/>
          <pc:sldMk cId="698027855" sldId="274"/>
        </pc:sldMkLst>
        <pc:spChg chg="mod">
          <ac:chgData name="" userId="" providerId="" clId="Web-{D36CCE93-0F36-41D4-A234-8992DA3BB00D}" dt="2020-10-16T16:59:04.246" v="601" actId="20577"/>
          <ac:spMkLst>
            <pc:docMk/>
            <pc:sldMk cId="698027855" sldId="274"/>
            <ac:spMk id="3" creationId="{5C4CE572-DE0A-484B-84C3-80AE843B6545}"/>
          </ac:spMkLst>
        </pc:spChg>
      </pc:sldChg>
      <pc:sldChg chg="modSp">
        <pc:chgData name="" userId="" providerId="" clId="Web-{D36CCE93-0F36-41D4-A234-8992DA3BB00D}" dt="2020-10-16T16:55:35.511" v="392" actId="20577"/>
        <pc:sldMkLst>
          <pc:docMk/>
          <pc:sldMk cId="2905520863" sldId="276"/>
        </pc:sldMkLst>
        <pc:spChg chg="mod">
          <ac:chgData name="" userId="" providerId="" clId="Web-{D36CCE93-0F36-41D4-A234-8992DA3BB00D}" dt="2020-10-16T16:55:35.511" v="392" actId="20577"/>
          <ac:spMkLst>
            <pc:docMk/>
            <pc:sldMk cId="2905520863" sldId="276"/>
            <ac:spMk id="3" creationId="{5C4CE572-DE0A-484B-84C3-80AE843B6545}"/>
          </ac:spMkLst>
        </pc:spChg>
      </pc:sldChg>
      <pc:sldChg chg="modSp">
        <pc:chgData name="" userId="" providerId="" clId="Web-{D36CCE93-0F36-41D4-A234-8992DA3BB00D}" dt="2020-10-16T16:58:15.055" v="588" actId="20577"/>
        <pc:sldMkLst>
          <pc:docMk/>
          <pc:sldMk cId="1305040821" sldId="278"/>
        </pc:sldMkLst>
        <pc:spChg chg="mod">
          <ac:chgData name="" userId="" providerId="" clId="Web-{D36CCE93-0F36-41D4-A234-8992DA3BB00D}" dt="2020-10-16T16:58:15.055" v="588" actId="20577"/>
          <ac:spMkLst>
            <pc:docMk/>
            <pc:sldMk cId="1305040821" sldId="278"/>
            <ac:spMk id="3" creationId="{5C4CE572-DE0A-484B-84C3-80AE843B6545}"/>
          </ac:spMkLst>
        </pc:spChg>
      </pc:sldChg>
      <pc:sldChg chg="modSp">
        <pc:chgData name="" userId="" providerId="" clId="Web-{D36CCE93-0F36-41D4-A234-8992DA3BB00D}" dt="2020-10-16T17:11:15.537" v="909" actId="20577"/>
        <pc:sldMkLst>
          <pc:docMk/>
          <pc:sldMk cId="1544031340" sldId="280"/>
        </pc:sldMkLst>
        <pc:spChg chg="mod">
          <ac:chgData name="" userId="" providerId="" clId="Web-{D36CCE93-0F36-41D4-A234-8992DA3BB00D}" dt="2020-10-16T17:11:15.537" v="909" actId="20577"/>
          <ac:spMkLst>
            <pc:docMk/>
            <pc:sldMk cId="1544031340" sldId="280"/>
            <ac:spMk id="3" creationId="{5C4CE572-DE0A-484B-84C3-80AE843B6545}"/>
          </ac:spMkLst>
        </pc:spChg>
      </pc:sldChg>
      <pc:sldChg chg="modSp">
        <pc:chgData name="" userId="" providerId="" clId="Web-{D36CCE93-0F36-41D4-A234-8992DA3BB00D}" dt="2020-10-16T17:20:27.799" v="927" actId="20577"/>
        <pc:sldMkLst>
          <pc:docMk/>
          <pc:sldMk cId="563031956" sldId="281"/>
        </pc:sldMkLst>
        <pc:spChg chg="mod">
          <ac:chgData name="" userId="" providerId="" clId="Web-{D36CCE93-0F36-41D4-A234-8992DA3BB00D}" dt="2020-10-16T17:20:27.799" v="927" actId="20577"/>
          <ac:spMkLst>
            <pc:docMk/>
            <pc:sldMk cId="563031956" sldId="281"/>
            <ac:spMk id="3" creationId="{5C4CE572-DE0A-484B-84C3-80AE843B6545}"/>
          </ac:spMkLst>
        </pc:spChg>
      </pc:sldChg>
      <pc:sldChg chg="modSp">
        <pc:chgData name="" userId="" providerId="" clId="Web-{D36CCE93-0F36-41D4-A234-8992DA3BB00D}" dt="2020-10-16T17:20:15.672" v="915" actId="20577"/>
        <pc:sldMkLst>
          <pc:docMk/>
          <pc:sldMk cId="3031841020" sldId="283"/>
        </pc:sldMkLst>
        <pc:spChg chg="mod">
          <ac:chgData name="" userId="" providerId="" clId="Web-{D36CCE93-0F36-41D4-A234-8992DA3BB00D}" dt="2020-10-16T17:20:15.672" v="915" actId="20577"/>
          <ac:spMkLst>
            <pc:docMk/>
            <pc:sldMk cId="3031841020" sldId="283"/>
            <ac:spMk id="3" creationId="{5C4CE572-DE0A-484B-84C3-80AE843B6545}"/>
          </ac:spMkLst>
        </pc:spChg>
      </pc:sldChg>
    </pc:docChg>
  </pc:docChgLst>
  <pc:docChgLst>
    <pc:chgData clId="Web-{0638B5E9-441A-4773-B5B8-61E8E57ED877}"/>
    <pc:docChg chg="modSld">
      <pc:chgData name="" userId="" providerId="" clId="Web-{0638B5E9-441A-4773-B5B8-61E8E57ED877}" dt="2020-10-19T14:41:44.569" v="14" actId="1076"/>
      <pc:docMkLst>
        <pc:docMk/>
      </pc:docMkLst>
      <pc:sldChg chg="modSp">
        <pc:chgData name="" userId="" providerId="" clId="Web-{0638B5E9-441A-4773-B5B8-61E8E57ED877}" dt="2020-10-19T14:41:44.569" v="14" actId="1076"/>
        <pc:sldMkLst>
          <pc:docMk/>
          <pc:sldMk cId="3031841020" sldId="283"/>
        </pc:sldMkLst>
        <pc:picChg chg="mod">
          <ac:chgData name="" userId="" providerId="" clId="Web-{0638B5E9-441A-4773-B5B8-61E8E57ED877}" dt="2020-10-19T14:41:44.569" v="14" actId="1076"/>
          <ac:picMkLst>
            <pc:docMk/>
            <pc:sldMk cId="3031841020" sldId="283"/>
            <ac:picMk id="3" creationId="{104C0718-F07E-4071-9456-A40AB1011ED6}"/>
          </ac:picMkLst>
        </pc:picChg>
      </pc:sldChg>
      <pc:sldChg chg="modSp">
        <pc:chgData name="" userId="" providerId="" clId="Web-{0638B5E9-441A-4773-B5B8-61E8E57ED877}" dt="2020-10-19T14:37:39.334" v="13" actId="20577"/>
        <pc:sldMkLst>
          <pc:docMk/>
          <pc:sldMk cId="1279467127" sldId="290"/>
        </pc:sldMkLst>
        <pc:spChg chg="mod">
          <ac:chgData name="" userId="" providerId="" clId="Web-{0638B5E9-441A-4773-B5B8-61E8E57ED877}" dt="2020-10-19T14:37:39.334" v="13" actId="20577"/>
          <ac:spMkLst>
            <pc:docMk/>
            <pc:sldMk cId="1279467127" sldId="290"/>
            <ac:spMk id="3" creationId="{5C4CE572-DE0A-484B-84C3-80AE843B6545}"/>
          </ac:spMkLst>
        </pc:spChg>
      </pc:sldChg>
    </pc:docChg>
  </pc:docChgLst>
  <pc:docChgLst>
    <pc:chgData clId="Web-{7CBD9FEC-7801-4858-8521-EA1E12F04DAC}"/>
    <pc:docChg chg="delSld modSld modSection">
      <pc:chgData name="" userId="" providerId="" clId="Web-{7CBD9FEC-7801-4858-8521-EA1E12F04DAC}" dt="2020-10-16T17:40:52.384" v="4"/>
      <pc:docMkLst>
        <pc:docMk/>
      </pc:docMkLst>
      <pc:sldChg chg="modSp">
        <pc:chgData name="" userId="" providerId="" clId="Web-{7CBD9FEC-7801-4858-8521-EA1E12F04DAC}" dt="2020-10-16T17:40:47.946" v="3" actId="20577"/>
        <pc:sldMkLst>
          <pc:docMk/>
          <pc:sldMk cId="3031841020" sldId="283"/>
        </pc:sldMkLst>
        <pc:spChg chg="mod">
          <ac:chgData name="" userId="" providerId="" clId="Web-{7CBD9FEC-7801-4858-8521-EA1E12F04DAC}" dt="2020-10-16T17:40:47.946" v="3" actId="20577"/>
          <ac:spMkLst>
            <pc:docMk/>
            <pc:sldMk cId="3031841020" sldId="283"/>
            <ac:spMk id="2" creationId="{6B7A48F4-09E6-4CBF-8F13-E109DD01602E}"/>
          </ac:spMkLst>
        </pc:spChg>
      </pc:sldChg>
      <pc:sldChg chg="del">
        <pc:chgData name="" userId="" providerId="" clId="Web-{7CBD9FEC-7801-4858-8521-EA1E12F04DAC}" dt="2020-10-16T17:40:52.384" v="4"/>
        <pc:sldMkLst>
          <pc:docMk/>
          <pc:sldMk cId="1977338105" sldId="28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1T15:33:13.392"/>
    </inkml:context>
    <inkml:brush xml:id="br0">
      <inkml:brushProperty name="width" value="0.03528" units="cm"/>
      <inkml:brushProperty name="height" value="0.03528" units="cm"/>
      <inkml:brushProperty name="color" value="#E71224"/>
    </inkml:brush>
  </inkml:definitions>
  <inkml:trace contextRef="#ctx0" brushRef="#br0">513 3 24575,'-5'-1'0,"-3"0"0,-2 1 0,-4 0-1281,5 0 0,0 0 1281,-2 0 0,0 0 0,-2 0 0,1 0 0,-1 0 0,1 0 0,-1 0 0,1 0 0,-1 0 0,1 0 0,-1 0 0,1 0 0,-1 0 0,1 0 0,4 0 0,-1 0 0,-5 0 0,1 0 0,2 0 0,-1 0 0,1 0 552,-1 3-552,-3 0 0,3 4 0,1-2 0,1 3 483,0-2-483,2 0 0,0 0 0,2 2 1310,-1 0-1310,1-1 217,-3 3-217,2-3 0,-2 3 0,2-1 0,-1 1 0,-1 0 0,1 0 0,1 1 0,0 1 0,3-3 0,0 0 0,0 1 0,1 0-802,-1 0 0,1 1 802,1 1 0,0-1 0,0-3 0,1 0-344,0 3 1,1 0 343,-2 5 0,2-5 0,0-1 0,0 5 0,0-5 0,0 0 0,0 0 0,0-3 0,0 2 0,0-1 0,0 7 0,2-8 0,0 2 0,4 5 0,-2-6 0,2 0 0,-1-1 0,1 0 0,0 0 0,0 2 0,1-3 0,1 2 0,1 1 0,1 0 0,0-1 0,1 0 0,1-1 0,-2 0 0,0 0 0,1-1-913,1 3 1,2-1 0,-2 0 912,-2-3 0,0 0 0,0-1 0,4 2 0,1 1-947,0-2 0,0-1 947,0 0 0,0 0 0,-1-1 0,-1 0-64,-2-2 1,0-1 63,3 1 0,0 0 0,1-1 0,1 0 0,1 0 0,-8 0 0,0-1 0,4-1 0,1-3 0,-2 2 0,-1-2 0,2-2 0,1 0 0,-1-1 0,0 0 0,1 0 0,-2 0 0,0 0 0,-1 0-543,0 1 1,0-1 0,0 2 0,0-2 542,0 0 0,0-1 0,0 1 0,-1 0 0,0 0 0,0 1-39,0-2 1,-1 0 0,0 0 38,1 0 0,-1 1 0,-1-1 0,-1-1 0,0 1 0,0 0 0,0 0 0,-1 0 0,1 0 161,0-4 1,-1 1-162,1-2 0,-1 2 0,-3 0 0,0 0 0,0 0 0,-1 0 181,-2 1 1,1 1-182,-1-1 0,0 0 0,-3 1 0,0 1 0,-1 0 0,-1 0 0,-3-1 0,-2 2 676,1 0 1,-1 0-677,-1 0 0,-2-1 0,2 3 0,-1-1 0,0 1 0,2 1 0,0 0 0,0 0 0,-3-1 0,1 0 0,-1 0 0,1 1 0,1 1 0,-1-2 0,0 1 726,2 1 0,1 0-726,-2 1 0,0-1 0,0 0 0,1 0 0,1 2 0,0-1 403,-1 1 1,1-1-404,1 1 0,0-1 843,-7 0-843,0-2 0,3 3 0,0-2 1801,3 2-1801,2 0 322,2 0 0,3 2 1,0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1T15:33:13.393"/>
    </inkml:context>
    <inkml:brush xml:id="br0">
      <inkml:brushProperty name="width" value="0.03528" units="cm"/>
      <inkml:brushProperty name="height" value="0.03528" units="cm"/>
      <inkml:brushProperty name="color" value="#E71224"/>
    </inkml:brush>
  </inkml:definitions>
  <inkml:trace contextRef="#ctx0" brushRef="#br0">873 10 24575,'-6'0'0,"1"0"0,-7 0 0,-1 0 0,-2 0 0,5 0 0,-1 0-610,-2 0 1,1 0 609,-2 0 0,1 0 0,-2 0 0,0 0-799,-2 0 1,1 0 798,-3 0 0,1 0 0,-1 0 0,-1 0 0,2 0 0,-1 0 0,0 1 0,0 1 0,1-1 0,2 2 0,-3-1 0,-1 3 0,3 0 0,0 0 0,1-1 0,-1 0 0,2 2 0,1 0-268,3-3 0,1 1 268,-2 1 0,1 1 0,1-2 0,0 1 0,0 1 0,0 1 0,-2-2 0,1 2 0,-1 2 0,2 0 0,-6 4-667,3-1 0,0-1 667,5-2 0,1-2 0,-4 6 0,1 1 0,0-3 0,1-1 0,1 1 0,0 1 0,-2 1 0,0 0 26,3-3 0,1-1-26,-2 3 0,1 0 0,0-2 0,1-1 0,0 2 0,1 0 0,-1-1 0,-1 0 1566,-2 9-1566,1-4 0,3 1 0,0-3 0,1 1 545,2-1-545,-2 4 1517,4-4-1517,-2 3 850,2-8-850,0-1 156,0 1-156,0-2 0,0 1 0,2-2 0,1 0 0,3 1 0,0 0 0,0 1 0,3 0 0,-3-3 0,3 4 0,0-4 0,2 2 0,1 1 0,3-2 0,1-3 0,1 1 0,-2-3 0,-1 1-784,0 0 0,2 0 0,-1-1 784,3 0 0,0 0 0,3 0 0,1 0-1303,0 0 0,-1 0 1303,-6-1 0,1 1 0,-1-2 0,2 2 0,-1-2 0,1 0 0,-1 0 0,-1-1 0,2 1-856,-1-2 1,3 0 0,-2 0 855,0 0 0,-1 0 0,1 0 0,1-1 0,-2 0 0,1 0 0,-1 0 0,-1 1 0,1-1-392,-2 0 1,0-1 0,0 1 391,1 1 0,1-1 0,-1-1 0,0-1 0,0 1 0,2-1 0,-1 2 0,4-5 0,-1 1 0,-4 3 0,-2-1 0,-2 0 0,-2 1 1325,8-6-1325,-2-2 0,-7 5 0,-1 2 0,4-7 0,-3 1 0,-2 2 0,2-3 0,-3 2 0,-1-2 0,-1-1 0,0 5 0,-1-2 0,-1-10 0,1 3 0,-2-3 0,0 5 0,0-1 0,-2 6 0,0 0 0,-4-4 0,-1 3 0,0 1 1505,-7-5-1505,5 6 0,0 1 832,-1 0 0,1 1-832,-1 1 0,1-1 0,0 2 0,-1-1 618,1 1 0,1 0-618,-6-3 273,-2-2-273,7 5 0,2 2 0,5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1T15:33:13.394"/>
    </inkml:context>
    <inkml:brush xml:id="br0">
      <inkml:brushProperty name="width" value="0.03528" units="cm"/>
      <inkml:brushProperty name="height" value="0.03528" units="cm"/>
      <inkml:brushProperty name="color" value="#E71224"/>
    </inkml:brush>
  </inkml:definitions>
  <inkml:trace contextRef="#ctx0" brushRef="#br0">1108 37 24575,'-6'0'0,"-4"0"0,-2 0 0,-7 0-2312,6 0 1,-1 0 2311,-6 0 0,-1 0 0,5 0 0,-1 0 0,2 0 0,-3 0 0,0 0 0,1 0-866,-3 0 0,-2 0 866,4 0 0,-1 0 0,0 0 0,1 0 0,0 0 0,1 0 0,-2 0 0,-1 0-439,1 0 1,-1 0 0,0 0 438,4 0 0,1 0 0,0 0 0,-3 0 0,1 0 0,0 0-856,-5 0 0,1 0 856,6 0 0,0 0 0,1 0 0,-3 0 0,0 0 445,2-1 0,2 2-445,-1 0 0,3 1 0,-1 1 0,0 2 0,1 0 0,-1 1 0,1 3 0,0-1 0,1-1 0,2 3 0,0 0 0,0 2 315,0 1 1,-1 0-316,0 2 0,-1 2 272,0 0 1,1 1-273,2-5 0,-1-1 0,1 1 0,-2 1 0,1-1 0,0 1 0,0 0 0,1-1 0,-1 1 0,0-2 0,0 1 0,0 0 0,-3 4 0,0 3 0,1-2 0,2-5 0,1-1 0,0 0 0,-1 3 0,-2 1 0,2-2 0,1 1 0,2-2 627,0-1 0,0 0-627,1 1 0,0-1 0,1 2 0,1 0 0,0-2 0,2-1 145,-1 1 0,0-1-145,1 10 0,0 1 0,2-11 0,1 1 0,4 3 0,2 0 0,0-1 0,2 0-168,-1-4 0,1 0 0,0 0 168,4 2 0,1 1-199,-3-5 0,0 0 0,1 1 199,1 0 0,0 0 0,1-1-771,1 1 0,2-1 1,-1 0 770,1-1 0,0 0 0,1-2 0,0 2 0,0-1 0,0-1 0,-4-2 0,1 0 0,-1-1 0,0 1 0,4 0 0,0 0 0,1 1 0,0-3 0,1-1 0,-1 1 0,-2 0 0,0 0 0,0 0-576,-1-1 1,2 0 0,-2 0 575,-1-2 0,1 1 0,-1 0 0,0-2 0,0 0 0,-1-1-60,-1 0 1,0-1-1,0 0 60,-1-1 0,-1 0 0,0-1 0,-1 0 0,1-1 0,-1 1 0,4-6 0,1 0 0,-7 3 0,2-1 0,-1 0 0,-1 1 0,-1-1 0,1-1 0,0-3 0,1-2 0,-1 0 0,0 0 0,0-1 0,0-1 0,0 0-185,-3 4 0,-1-1 0,2 0 1,-2-1-1,0 1 185,0-1 0,-1 2 0,0-2 0,-1 1 0,0-5 0,0 1 0,-1-1 61,0 1 1,1 0 0,-1 0-62,-2 1 0,0 0 0,0 2 234,-1-1 0,1 1 0,0 2-234,-1-4 0,0 2 0,0-2 0,0-1 0,-4 4 0,0 0 0,0-2 0,-1-1 0,-4 1 0,0 0 0,1 3 0,-1 0 457,2 5 0,-1-1-457,-1-1 0,0 1 0,-5-3 1505,5 6 1,0 0-1506,-9-4 0,1 1 3219,2 5-3219,3 3 0,-1 1 0,8 2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8B3809-A9DF-47D9-B582-E4BB9BFC7CB5}" type="datetimeFigureOut">
              <a:rPr lang="en-US" smtClean="0"/>
              <a:t>10/20/2020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A88788-D1B1-46CD-B0AA-E0AA9421C17E}" type="slidenum">
              <a:rPr lang="en-US" smtClean="0"/>
              <a:t>‹#›</a:t>
            </a:fld>
            <a:endParaRPr lang="en-US"/>
          </a:p>
        </p:txBody>
      </p:sp>
    </p:spTree>
    <p:extLst>
      <p:ext uri="{BB962C8B-B14F-4D97-AF65-F5344CB8AC3E}">
        <p14:creationId xmlns:p14="http://schemas.microsoft.com/office/powerpoint/2010/main" val="93805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262251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Relate to Audio and video, explanation of LSTM? </a:t>
            </a:r>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1764226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Changed example URL from https://</a:t>
            </a:r>
            <a:r>
              <a:rPr lang="en-US" err="1"/>
              <a:t>talktotransformer.com</a:t>
            </a:r>
            <a:r>
              <a:rPr lang="en-US"/>
              <a:t>/ to </a:t>
            </a:r>
            <a:r>
              <a:rPr lang="en-US">
                <a:hlinkClick r:id="rId3"/>
              </a:rPr>
              <a:t>https://transformer.huggingface.co/</a:t>
            </a:r>
            <a:r>
              <a:rPr lang="en-US"/>
              <a:t> as the first has gone to a subscription fee to cover GPU costs. </a:t>
            </a:r>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290312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362103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LAP: Update numbers</a:t>
            </a:r>
          </a:p>
        </p:txBody>
      </p:sp>
      <p:sp>
        <p:nvSpPr>
          <p:cNvPr id="4" name="Slide Number Placeholder 3"/>
          <p:cNvSpPr>
            <a:spLocks noGrp="1"/>
          </p:cNvSpPr>
          <p:nvPr>
            <p:ph type="sldNum" sz="quarter" idx="5"/>
          </p:nvPr>
        </p:nvSpPr>
        <p:spPr/>
        <p:txBody>
          <a:bodyPr/>
          <a:lstStyle/>
          <a:p>
            <a:fld id="{E8A88788-D1B1-46CD-B0AA-E0AA9421C17E}" type="slidenum">
              <a:rPr lang="en-US" smtClean="0"/>
              <a:t>18</a:t>
            </a:fld>
            <a:endParaRPr lang="en-US"/>
          </a:p>
        </p:txBody>
      </p:sp>
    </p:spTree>
    <p:extLst>
      <p:ext uri="{BB962C8B-B14F-4D97-AF65-F5344CB8AC3E}">
        <p14:creationId xmlns:p14="http://schemas.microsoft.com/office/powerpoint/2010/main" val="341408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here are slightly older than the ones on the previous slide, but demonstrate the point</a:t>
            </a:r>
          </a:p>
        </p:txBody>
      </p:sp>
      <p:sp>
        <p:nvSpPr>
          <p:cNvPr id="4" name="Slide Number Placeholder 3"/>
          <p:cNvSpPr>
            <a:spLocks noGrp="1"/>
          </p:cNvSpPr>
          <p:nvPr>
            <p:ph type="sldNum" sz="quarter" idx="5"/>
          </p:nvPr>
        </p:nvSpPr>
        <p:spPr/>
        <p:txBody>
          <a:bodyPr/>
          <a:lstStyle/>
          <a:p>
            <a:fld id="{E8A88788-D1B1-46CD-B0AA-E0AA9421C17E}" type="slidenum">
              <a:rPr lang="en-US" smtClean="0"/>
              <a:t>19</a:t>
            </a:fld>
            <a:endParaRPr lang="en-US"/>
          </a:p>
        </p:txBody>
      </p:sp>
    </p:spTree>
    <p:extLst>
      <p:ext uri="{BB962C8B-B14F-4D97-AF65-F5344CB8AC3E}">
        <p14:creationId xmlns:p14="http://schemas.microsoft.com/office/powerpoint/2010/main" val="721360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 accuracy numbers</a:t>
            </a:r>
          </a:p>
        </p:txBody>
      </p:sp>
      <p:sp>
        <p:nvSpPr>
          <p:cNvPr id="4" name="Slide Number Placeholder 3"/>
          <p:cNvSpPr>
            <a:spLocks noGrp="1"/>
          </p:cNvSpPr>
          <p:nvPr>
            <p:ph type="sldNum" sz="quarter" idx="5"/>
          </p:nvPr>
        </p:nvSpPr>
        <p:spPr/>
        <p:txBody>
          <a:bodyPr/>
          <a:lstStyle/>
          <a:p>
            <a:fld id="{710104DB-87CA-D64F-AB86-DB2520DDF5D7}" type="slidenum">
              <a:rPr lang="en-US" smtClean="0"/>
              <a:t>40</a:t>
            </a:fld>
            <a:endParaRPr lang="en-US"/>
          </a:p>
        </p:txBody>
      </p:sp>
    </p:spTree>
    <p:extLst>
      <p:ext uri="{BB962C8B-B14F-4D97-AF65-F5344CB8AC3E}">
        <p14:creationId xmlns:p14="http://schemas.microsoft.com/office/powerpoint/2010/main" val="3705358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A88788-D1B1-46CD-B0AA-E0AA9421C17E}" type="slidenum">
              <a:rPr lang="en-US" smtClean="0"/>
              <a:t>42</a:t>
            </a:fld>
            <a:endParaRPr lang="en-US"/>
          </a:p>
        </p:txBody>
      </p:sp>
    </p:spTree>
    <p:extLst>
      <p:ext uri="{BB962C8B-B14F-4D97-AF65-F5344CB8AC3E}">
        <p14:creationId xmlns:p14="http://schemas.microsoft.com/office/powerpoint/2010/main" val="893368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TextBox 10">
            <a:extLst>
              <a:ext uri="{FF2B5EF4-FFF2-40B4-BE49-F238E27FC236}">
                <a16:creationId xmlns:a16="http://schemas.microsoft.com/office/drawing/2014/main" id="{421DF1AC-1D08-B945-A034-B740A35902F9}"/>
              </a:ext>
            </a:extLst>
          </p:cNvPr>
          <p:cNvSpPr txBox="1"/>
          <p:nvPr/>
        </p:nvSpPr>
        <p:spPr>
          <a:xfrm>
            <a:off x="1143000" y="6286500"/>
            <a:ext cx="3048000" cy="190500"/>
          </a:xfrm>
          <a:prstGeom prst="rect">
            <a:avLst/>
          </a:prstGeom>
          <a:noFill/>
        </p:spPr>
        <p:txBody>
          <a:bodyPr wrap="square" lIns="0" tIns="0" rIns="0" bIns="0" rtlCol="0" anchor="t" anchorCtr="0">
            <a:noAutofit/>
          </a:bodyPr>
          <a:lstStyle/>
          <a:p>
            <a:pPr>
              <a:spcAft>
                <a:spcPts val="500"/>
              </a:spcAft>
            </a:pPr>
            <a:r>
              <a:rPr lang="en-US" sz="667">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143000" y="2286000"/>
            <a:ext cx="3810000" cy="1524000"/>
          </a:xfrm>
          <a:prstGeom prst="rect">
            <a:avLst/>
          </a:prstGeom>
        </p:spPr>
        <p:txBody>
          <a:bodyPr lIns="0" tIns="0" rIns="0" bIns="0" anchor="b">
            <a:noAutofit/>
          </a:bodyPr>
          <a:lstStyle>
            <a:lvl1pPr algn="r">
              <a:defRPr sz="40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142108" y="4724400"/>
            <a:ext cx="3810000" cy="228600"/>
          </a:xfrm>
          <a:prstGeom prst="rect">
            <a:avLst/>
          </a:prstGeom>
        </p:spPr>
        <p:txBody>
          <a:bodyPr wrap="none" lIns="0" tIns="0" rIns="0" bIns="0">
            <a:noAutofit/>
          </a:bodyPr>
          <a:lstStyle>
            <a:lvl1pPr marL="0" indent="0" algn="r">
              <a:buNone/>
              <a:defRPr sz="1500" b="1">
                <a:solidFill>
                  <a:srgbClr val="000000"/>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143000" y="4986130"/>
            <a:ext cx="3810000" cy="228600"/>
          </a:xfrm>
          <a:prstGeom prst="rect">
            <a:avLst/>
          </a:prstGeom>
        </p:spPr>
        <p:txBody>
          <a:bodyPr wrap="none" lIns="0" tIns="0" rIns="0" bIns="0">
            <a:noAutofit/>
          </a:bodyPr>
          <a:lstStyle>
            <a:lvl1pPr marL="0" indent="0" algn="r">
              <a:buNone/>
              <a:defRPr sz="1333">
                <a:solidFill>
                  <a:srgbClr val="616265"/>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p:nvSpPr>
        <p:spPr>
          <a:xfrm>
            <a:off x="3092174" y="-1038086"/>
            <a:ext cx="184731" cy="323165"/>
          </a:xfrm>
          <a:prstGeom prst="rect">
            <a:avLst/>
          </a:prstGeom>
          <a:noFill/>
        </p:spPr>
        <p:txBody>
          <a:bodyPr wrap="none" rtlCol="0">
            <a:spAutoFit/>
          </a:bodyPr>
          <a:lstStyle/>
          <a:p>
            <a:endParaRPr lang="en-US" sz="150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p:nvPicPr>
        <p:blipFill>
          <a:blip r:embed="rId2"/>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p:nvPicPr>
        <p:blipFill>
          <a:blip r:embed="rId3"/>
          <a:stretch>
            <a:fillRect/>
          </a:stretch>
        </p:blipFill>
        <p:spPr>
          <a:xfrm>
            <a:off x="1142108" y="5981700"/>
            <a:ext cx="687070"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p:nvPicPr>
        <p:blipFill>
          <a:blip r:embed="rId4"/>
          <a:stretch>
            <a:fillRect/>
          </a:stretch>
        </p:blipFill>
        <p:spPr>
          <a:xfrm>
            <a:off x="1979613" y="6041364"/>
            <a:ext cx="774841" cy="129540"/>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209701" y="4096371"/>
            <a:ext cx="2742407" cy="365125"/>
          </a:xfrm>
          <a:prstGeom prst="rect">
            <a:avLst/>
          </a:prstGeom>
        </p:spPr>
        <p:txBody>
          <a:bodyPr vert="horz" lIns="91440" tIns="45720" rIns="91440" bIns="45720" rtlCol="0" anchor="ctr"/>
          <a:lstStyle>
            <a:lvl1pPr algn="r">
              <a:defRPr sz="1500">
                <a:solidFill>
                  <a:schemeClr val="tx1">
                    <a:tint val="75000"/>
                  </a:schemeClr>
                </a:solidFill>
              </a:defRPr>
            </a:lvl1pPr>
          </a:lstStyle>
          <a:p>
            <a:fld id="{846CE7D5-CF57-46EF-B807-FDD0502418D4}" type="datetimeFigureOut">
              <a:rPr lang="en-US" smtClean="0"/>
              <a:t>10/20/2020</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990865" y="644176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1429999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0" y="6356351"/>
            <a:ext cx="4876800" cy="365125"/>
          </a:xfrm>
          <a:prstGeom prst="rect">
            <a:avLst/>
          </a:prstGeom>
        </p:spPr>
        <p:txBody>
          <a:bodyPr/>
          <a:lstStyle/>
          <a:p>
            <a:endParaRPr lang="en-US"/>
          </a:p>
        </p:txBody>
      </p:sp>
      <p:sp>
        <p:nvSpPr>
          <p:cNvPr id="10" name="Date Placeholder 3"/>
          <p:cNvSpPr>
            <a:spLocks noGrp="1"/>
          </p:cNvSpPr>
          <p:nvPr>
            <p:ph type="dt" sz="half" idx="2"/>
          </p:nvPr>
        </p:nvSpPr>
        <p:spPr>
          <a:xfrm>
            <a:off x="9144000" y="6356351"/>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29082B75-1CE5-4100-985B-AAE288B0A4BB}" type="datetimeFigureOut">
              <a:rPr lang="en-US" smtClean="0"/>
              <a:t>10/20/2020</a:t>
            </a:fld>
            <a:endParaRPr lang="en-US"/>
          </a:p>
        </p:txBody>
      </p:sp>
      <p:sp>
        <p:nvSpPr>
          <p:cNvPr id="13" name="Slide Number Placeholder 5"/>
          <p:cNvSpPr>
            <a:spLocks noGrp="1"/>
          </p:cNvSpPr>
          <p:nvPr>
            <p:ph type="sldNum" sz="quarter" idx="4"/>
          </p:nvPr>
        </p:nvSpPr>
        <p:spPr>
          <a:xfrm>
            <a:off x="11655553" y="6356351"/>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81BA8730-1D7E-41B4-B294-A9A30CF9BCF3}" type="slidenum">
              <a:rPr lang="en-US" smtClean="0"/>
              <a:t>‹#›</a:t>
            </a:fld>
            <a:endParaRPr lang="en-US"/>
          </a:p>
        </p:txBody>
      </p:sp>
      <p:sp>
        <p:nvSpPr>
          <p:cNvPr id="7" name="Rectangle 6">
            <a:extLst>
              <a:ext uri="{FF2B5EF4-FFF2-40B4-BE49-F238E27FC236}">
                <a16:creationId xmlns:a16="http://schemas.microsoft.com/office/drawing/2014/main" id="{7600DCD5-7CA2-4E6C-B461-F5C51C13861A}"/>
              </a:ext>
            </a:extLst>
          </p:cNvPr>
          <p:cNvSpPr/>
          <p:nvPr/>
        </p:nvSpPr>
        <p:spPr>
          <a:xfrm>
            <a:off x="979715" y="119743"/>
            <a:ext cx="1306286" cy="1175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TextBox 7">
            <a:extLst>
              <a:ext uri="{FF2B5EF4-FFF2-40B4-BE49-F238E27FC236}">
                <a16:creationId xmlns:a16="http://schemas.microsoft.com/office/drawing/2014/main" id="{C14CB28B-A0EE-4F82-9E90-F54E7FD38ACD}"/>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endParaRPr lang="en-US" sz="4000" b="1">
              <a:solidFill>
                <a:srgbClr val="C872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47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5334000" y="381000"/>
            <a:ext cx="6477000" cy="60960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81BA8730-1D7E-41B4-B294-A9A30CF9BCF3}" type="slidenum">
              <a:rPr lang="en-US" smtClean="0"/>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5334000" y="5715000"/>
            <a:ext cx="6477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29082B75-1CE5-4100-985B-AAE288B0A4BB}" type="datetimeFigureOut">
              <a:rPr lang="en-US" smtClean="0"/>
              <a:t>10/20/2020</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3849755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81BA8730-1D7E-41B4-B294-A9A30CF9BCF3}" type="slidenum">
              <a:rPr lang="en-US" smtClean="0"/>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5358868" y="380999"/>
            <a:ext cx="6477000" cy="6096000"/>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29082B75-1CE5-4100-985B-AAE288B0A4BB}" type="datetimeFigureOut">
              <a:rPr lang="en-US" smtClean="0"/>
              <a:t>10/20/2020</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2868785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Courier New" panose="02070309020205020404" pitchFamily="49" charset="0"/>
              <a:buChar char="o"/>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10/20/2020</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2073467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5334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8763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5334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8763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5334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5334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8763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8763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81BA8730-1D7E-41B4-B294-A9A30CF9BCF3}" type="slidenum">
              <a:rPr lang="en-US" smtClean="0"/>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29082B75-1CE5-4100-985B-AAE288B0A4BB}" type="datetimeFigureOut">
              <a:rPr lang="en-US" smtClean="0"/>
              <a:t>10/20/2020</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2587882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81BA8730-1D7E-41B4-B294-A9A30CF9BCF3}" type="slidenum">
              <a:rPr lang="en-US" smtClean="0"/>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29082B75-1CE5-4100-985B-AAE288B0A4BB}" type="datetimeFigureOut">
              <a:rPr lang="en-US" smtClean="0"/>
              <a:t>10/20/2020</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143000" y="1828800"/>
            <a:ext cx="10668000" cy="438238"/>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85197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81BA8730-1D7E-41B4-B294-A9A30CF9BCF3}" type="slidenum">
              <a:rPr lang="en-US" smtClean="0"/>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29082B75-1CE5-4100-985B-AAE288B0A4BB}" type="datetimeFigureOut">
              <a:rPr lang="en-US" smtClean="0"/>
              <a:t>10/20/2020</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3669126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81BA8730-1D7E-41B4-B294-A9A30CF9BCF3}" type="slidenum">
              <a:rPr lang="en-US" smtClean="0"/>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29082B75-1CE5-4100-985B-AAE288B0A4BB}" type="datetimeFigureOut">
              <a:rPr lang="en-US" smtClean="0"/>
              <a:t>10/20/2020</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2647513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chemeClr val="bg1"/>
                </a:solidFill>
                <a:latin typeface="Arial" panose="020B0604020202020204" pitchFamily="34" charset="0"/>
                <a:cs typeface="Arial" panose="020B0604020202020204" pitchFamily="34" charset="0"/>
              </a:defRPr>
            </a:lvl1pPr>
          </a:lstStyle>
          <a:p>
            <a:fld id="{81BA8730-1D7E-41B4-B294-A9A30CF9BCF3}" type="slidenum">
              <a:rPr lang="en-US" smtClean="0"/>
              <a:t>‹#›</a:t>
            </a:fld>
            <a:endParaRPr lang="en-US"/>
          </a:p>
        </p:txBody>
      </p:sp>
      <p:sp>
        <p:nvSpPr>
          <p:cNvPr id="6" name="TextBox 5">
            <a:extLst>
              <a:ext uri="{FF2B5EF4-FFF2-40B4-BE49-F238E27FC236}">
                <a16:creationId xmlns:a16="http://schemas.microsoft.com/office/drawing/2014/main" id="{D366D1A4-6DD7-B54C-AB7B-63074374BB93}"/>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r>
              <a:rPr lang="en-US" sz="40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774373" y="6477000"/>
            <a:ext cx="455962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944007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 name="Picture 5">
            <a:extLst>
              <a:ext uri="{FF2B5EF4-FFF2-40B4-BE49-F238E27FC236}">
                <a16:creationId xmlns:a16="http://schemas.microsoft.com/office/drawing/2014/main" id="{7588D28A-E737-5049-8A98-3AC3A6EA2CDB}"/>
              </a:ext>
            </a:extLst>
          </p:cNvPr>
          <p:cNvPicPr>
            <a:picLocks noChangeAspect="1"/>
          </p:cNvPicPr>
          <p:nvPr/>
        </p:nvPicPr>
        <p:blipFill>
          <a:blip r:embed="rId13"/>
          <a:stretch>
            <a:fillRect/>
          </a:stretch>
        </p:blipFill>
        <p:spPr>
          <a:xfrm>
            <a:off x="1143000" y="198120"/>
            <a:ext cx="1066800" cy="1041020"/>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990865" y="635661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315082368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1906.05714.pdf"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customXml" Target="../ink/ink1.xml"/><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customXml" Target="../ink/ink3.xml"/><Relationship Id="rId4" Type="http://schemas.openxmlformats.org/officeDocument/2006/relationships/image" Target="../media/image30.pn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png"/><Relationship Id="rId9" Type="http://schemas.openxmlformats.org/officeDocument/2006/relationships/image" Target="../media/image4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transformer.huggingface.c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Day 3 – A Variety of Few-shot Modalities</a:t>
            </a:r>
          </a:p>
        </p:txBody>
      </p:sp>
      <p:sp>
        <p:nvSpPr>
          <p:cNvPr id="4" name="Text Placeholder 3">
            <a:extLst>
              <a:ext uri="{FF2B5EF4-FFF2-40B4-BE49-F238E27FC236}">
                <a16:creationId xmlns:a16="http://schemas.microsoft.com/office/drawing/2014/main" id="{BB260F4F-50EC-4C43-8ECE-5D5C2417AE40}"/>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70FE2C50-D6FD-40C0-BC56-4F7D640CC59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195BF64-90CD-47E1-A634-5D0698A8D7EB}"/>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C30BD2FD-1A79-4E55-9458-9294D45BDD02}"/>
              </a:ext>
            </a:extLst>
          </p:cNvPr>
          <p:cNvSpPr>
            <a:spLocks noGrp="1"/>
          </p:cNvSpPr>
          <p:nvPr>
            <p:ph type="sldNum" sz="quarter" idx="12"/>
          </p:nvPr>
        </p:nvSpPr>
        <p:spPr/>
        <p:txBody>
          <a:bodyPr/>
          <a:lstStyle/>
          <a:p>
            <a:fld id="{FE7A4BB3-E848-5A44-82DF-322201952CD8}" type="slidenum">
              <a:rPr lang="en-US" smtClean="0"/>
              <a:pPr/>
              <a:t>10</a:t>
            </a:fld>
            <a:endParaRPr lang="en-US"/>
          </a:p>
        </p:txBody>
      </p:sp>
      <p:sp>
        <p:nvSpPr>
          <p:cNvPr id="5" name="Title 4">
            <a:extLst>
              <a:ext uri="{FF2B5EF4-FFF2-40B4-BE49-F238E27FC236}">
                <a16:creationId xmlns:a16="http://schemas.microsoft.com/office/drawing/2014/main" id="{125E1129-5FFA-4B82-BEB0-8A26ACAE653A}"/>
              </a:ext>
            </a:extLst>
          </p:cNvPr>
          <p:cNvSpPr>
            <a:spLocks noGrp="1"/>
          </p:cNvSpPr>
          <p:nvPr>
            <p:ph type="title"/>
          </p:nvPr>
        </p:nvSpPr>
        <p:spPr>
          <a:xfrm>
            <a:off x="1162049" y="829469"/>
            <a:ext cx="3810001" cy="1325563"/>
          </a:xfrm>
        </p:spPr>
        <p:txBody>
          <a:bodyPr/>
          <a:lstStyle/>
          <a:p>
            <a:r>
              <a:rPr lang="en-US"/>
              <a:t>Transformers</a:t>
            </a:r>
          </a:p>
        </p:txBody>
      </p:sp>
      <p:sp>
        <p:nvSpPr>
          <p:cNvPr id="6" name="Content Placeholder 5">
            <a:extLst>
              <a:ext uri="{FF2B5EF4-FFF2-40B4-BE49-F238E27FC236}">
                <a16:creationId xmlns:a16="http://schemas.microsoft.com/office/drawing/2014/main" id="{776CC710-250E-4B7A-AC52-86F0566B64C1}"/>
              </a:ext>
            </a:extLst>
          </p:cNvPr>
          <p:cNvSpPr>
            <a:spLocks noGrp="1"/>
          </p:cNvSpPr>
          <p:nvPr>
            <p:ph sz="quarter" idx="21"/>
          </p:nvPr>
        </p:nvSpPr>
        <p:spPr>
          <a:xfrm>
            <a:off x="1162049" y="2286001"/>
            <a:ext cx="3810000" cy="4215694"/>
          </a:xfrm>
        </p:spPr>
        <p:txBody>
          <a:bodyPr/>
          <a:lstStyle/>
          <a:p>
            <a:r>
              <a:rPr lang="en-US"/>
              <a:t>Not just for improving text generation</a:t>
            </a:r>
          </a:p>
          <a:p>
            <a:endParaRPr lang="en-US"/>
          </a:p>
          <a:p>
            <a:r>
              <a:rPr lang="en-US"/>
              <a:t>State-of-the-art performance in almost all standard NLP tasks</a:t>
            </a:r>
          </a:p>
          <a:p>
            <a:endParaRPr lang="en-US"/>
          </a:p>
          <a:p>
            <a:r>
              <a:rPr lang="en-US"/>
              <a:t>SQUAD 2.0 leaderboard</a:t>
            </a:r>
          </a:p>
          <a:p>
            <a:pPr lvl="1"/>
            <a:r>
              <a:rPr lang="en-US"/>
              <a:t>Question answering</a:t>
            </a:r>
          </a:p>
          <a:p>
            <a:pPr marL="0" indent="0">
              <a:buNone/>
            </a:pPr>
            <a:endParaRPr lang="en-US"/>
          </a:p>
        </p:txBody>
      </p:sp>
      <p:pic>
        <p:nvPicPr>
          <p:cNvPr id="8" name="Picture 7">
            <a:extLst>
              <a:ext uri="{FF2B5EF4-FFF2-40B4-BE49-F238E27FC236}">
                <a16:creationId xmlns:a16="http://schemas.microsoft.com/office/drawing/2014/main" id="{C4E6B77B-40DC-424C-A5D7-428F0C07FCAD}"/>
              </a:ext>
            </a:extLst>
          </p:cNvPr>
          <p:cNvPicPr>
            <a:picLocks noChangeAspect="1"/>
          </p:cNvPicPr>
          <p:nvPr/>
        </p:nvPicPr>
        <p:blipFill>
          <a:blip r:embed="rId3"/>
          <a:stretch>
            <a:fillRect/>
          </a:stretch>
        </p:blipFill>
        <p:spPr>
          <a:xfrm>
            <a:off x="6096000" y="499640"/>
            <a:ext cx="5222308" cy="4248116"/>
          </a:xfrm>
          <a:prstGeom prst="rect">
            <a:avLst/>
          </a:prstGeom>
        </p:spPr>
      </p:pic>
      <p:pic>
        <p:nvPicPr>
          <p:cNvPr id="9" name="Picture 8">
            <a:extLst>
              <a:ext uri="{FF2B5EF4-FFF2-40B4-BE49-F238E27FC236}">
                <a16:creationId xmlns:a16="http://schemas.microsoft.com/office/drawing/2014/main" id="{E4AF2CE6-9F3D-1042-8FFE-911922F7E9C7}"/>
              </a:ext>
            </a:extLst>
          </p:cNvPr>
          <p:cNvPicPr>
            <a:picLocks noChangeAspect="1"/>
          </p:cNvPicPr>
          <p:nvPr/>
        </p:nvPicPr>
        <p:blipFill>
          <a:blip r:embed="rId4"/>
          <a:stretch>
            <a:fillRect/>
          </a:stretch>
        </p:blipFill>
        <p:spPr>
          <a:xfrm>
            <a:off x="6096000" y="5030513"/>
            <a:ext cx="5222308" cy="636868"/>
          </a:xfrm>
          <a:prstGeom prst="rect">
            <a:avLst/>
          </a:prstGeom>
        </p:spPr>
      </p:pic>
      <p:sp>
        <p:nvSpPr>
          <p:cNvPr id="10" name="TextBox 9">
            <a:extLst>
              <a:ext uri="{FF2B5EF4-FFF2-40B4-BE49-F238E27FC236}">
                <a16:creationId xmlns:a16="http://schemas.microsoft.com/office/drawing/2014/main" id="{69FCAFDB-6310-6E40-B477-A135CA9A85F9}"/>
              </a:ext>
            </a:extLst>
          </p:cNvPr>
          <p:cNvSpPr txBox="1"/>
          <p:nvPr/>
        </p:nvSpPr>
        <p:spPr>
          <a:xfrm>
            <a:off x="6686307" y="5919028"/>
            <a:ext cx="4041694" cy="369332"/>
          </a:xfrm>
          <a:prstGeom prst="rect">
            <a:avLst/>
          </a:prstGeom>
          <a:noFill/>
        </p:spPr>
        <p:txBody>
          <a:bodyPr wrap="square" rtlCol="0">
            <a:spAutoFit/>
          </a:bodyPr>
          <a:lstStyle/>
          <a:p>
            <a:r>
              <a:rPr lang="en-US" sz="1800" err="1"/>
              <a:t>SQuAD</a:t>
            </a:r>
            <a:r>
              <a:rPr lang="en-US" sz="1800"/>
              <a:t> 2.0 leaderboard (4/27/2020)</a:t>
            </a:r>
          </a:p>
        </p:txBody>
      </p:sp>
      <p:sp>
        <p:nvSpPr>
          <p:cNvPr id="11" name="TextBox 10">
            <a:extLst>
              <a:ext uri="{FF2B5EF4-FFF2-40B4-BE49-F238E27FC236}">
                <a16:creationId xmlns:a16="http://schemas.microsoft.com/office/drawing/2014/main" id="{D7CFBAC9-07D2-D04E-A146-EB13892AC2D4}"/>
              </a:ext>
            </a:extLst>
          </p:cNvPr>
          <p:cNvSpPr txBox="1"/>
          <p:nvPr/>
        </p:nvSpPr>
        <p:spPr>
          <a:xfrm>
            <a:off x="4615888" y="5708417"/>
            <a:ext cx="1974839" cy="369332"/>
          </a:xfrm>
          <a:prstGeom prst="rect">
            <a:avLst/>
          </a:prstGeom>
          <a:noFill/>
        </p:spPr>
        <p:txBody>
          <a:bodyPr wrap="square" rtlCol="0">
            <a:spAutoFit/>
          </a:bodyPr>
          <a:lstStyle/>
          <a:p>
            <a:r>
              <a:rPr lang="en-US" sz="1800">
                <a:ln w="0"/>
                <a:solidFill>
                  <a:schemeClr val="accent1"/>
                </a:solidFill>
                <a:effectLst>
                  <a:outerShdw blurRad="38100" dist="25400" dir="5400000" algn="ctr" rotWithShape="0">
                    <a:srgbClr val="6E747A">
                      <a:alpha val="43000"/>
                    </a:srgbClr>
                  </a:outerShdw>
                </a:effectLst>
              </a:rPr>
              <a:t>Pre-transformers</a:t>
            </a:r>
          </a:p>
        </p:txBody>
      </p:sp>
      <p:cxnSp>
        <p:nvCxnSpPr>
          <p:cNvPr id="12" name="Curved Connector 11">
            <a:extLst>
              <a:ext uri="{FF2B5EF4-FFF2-40B4-BE49-F238E27FC236}">
                <a16:creationId xmlns:a16="http://schemas.microsoft.com/office/drawing/2014/main" id="{02564F25-FFEB-E649-9E4D-5AC5E1A4DE53}"/>
              </a:ext>
            </a:extLst>
          </p:cNvPr>
          <p:cNvCxnSpPr>
            <a:cxnSpLocks/>
            <a:stCxn id="11" idx="0"/>
            <a:endCxn id="9" idx="1"/>
          </p:cNvCxnSpPr>
          <p:nvPr/>
        </p:nvCxnSpPr>
        <p:spPr>
          <a:xfrm rot="5400000" flipH="1" flipV="1">
            <a:off x="5669919" y="5282336"/>
            <a:ext cx="359470" cy="49269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5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9B7EA2-DFB3-4E68-9D99-99BB4C50735C}"/>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3" name="Title 2">
            <a:extLst>
              <a:ext uri="{FF2B5EF4-FFF2-40B4-BE49-F238E27FC236}">
                <a16:creationId xmlns:a16="http://schemas.microsoft.com/office/drawing/2014/main" id="{08CDA95F-DE8D-4F88-9431-01F4AD8104D7}"/>
              </a:ext>
            </a:extLst>
          </p:cNvPr>
          <p:cNvSpPr>
            <a:spLocks noGrp="1"/>
          </p:cNvSpPr>
          <p:nvPr>
            <p:ph type="title"/>
          </p:nvPr>
        </p:nvSpPr>
        <p:spPr/>
        <p:txBody>
          <a:bodyPr/>
          <a:lstStyle/>
          <a:p>
            <a:r>
              <a:rPr lang="en-US"/>
              <a:t>Self-Attention Mechanisms </a:t>
            </a:r>
          </a:p>
        </p:txBody>
      </p:sp>
      <p:pic>
        <p:nvPicPr>
          <p:cNvPr id="6" name="Picture 5">
            <a:extLst>
              <a:ext uri="{FF2B5EF4-FFF2-40B4-BE49-F238E27FC236}">
                <a16:creationId xmlns:a16="http://schemas.microsoft.com/office/drawing/2014/main" id="{5358CCBC-0082-974E-A528-9523C3A5E43D}"/>
              </a:ext>
            </a:extLst>
          </p:cNvPr>
          <p:cNvPicPr>
            <a:picLocks noChangeAspect="1"/>
          </p:cNvPicPr>
          <p:nvPr/>
        </p:nvPicPr>
        <p:blipFill>
          <a:blip r:embed="rId2"/>
          <a:stretch>
            <a:fillRect/>
          </a:stretch>
        </p:blipFill>
        <p:spPr>
          <a:xfrm>
            <a:off x="2425120" y="2625934"/>
            <a:ext cx="8501063" cy="3489325"/>
          </a:xfrm>
          <a:prstGeom prst="rect">
            <a:avLst/>
          </a:prstGeom>
        </p:spPr>
      </p:pic>
      <p:sp>
        <p:nvSpPr>
          <p:cNvPr id="7" name="Rectangle 6">
            <a:extLst>
              <a:ext uri="{FF2B5EF4-FFF2-40B4-BE49-F238E27FC236}">
                <a16:creationId xmlns:a16="http://schemas.microsoft.com/office/drawing/2014/main" id="{A22788F1-71EE-B94E-A85C-0937DAB50A4D}"/>
              </a:ext>
            </a:extLst>
          </p:cNvPr>
          <p:cNvSpPr/>
          <p:nvPr/>
        </p:nvSpPr>
        <p:spPr>
          <a:xfrm>
            <a:off x="7144074" y="5853649"/>
            <a:ext cx="4517840" cy="261610"/>
          </a:xfrm>
          <a:prstGeom prst="rect">
            <a:avLst/>
          </a:prstGeom>
        </p:spPr>
        <p:txBody>
          <a:bodyPr wrap="square">
            <a:spAutoFit/>
          </a:bodyPr>
          <a:lstStyle/>
          <a:p>
            <a:r>
              <a:rPr lang="en-US" sz="1100">
                <a:hlinkClick r:id="rId3"/>
              </a:rPr>
              <a:t>https://arxiv.org/pdf/1906.05714.pdf</a:t>
            </a:r>
            <a:r>
              <a:rPr lang="en-US" sz="1100"/>
              <a:t> </a:t>
            </a:r>
          </a:p>
        </p:txBody>
      </p:sp>
      <p:sp>
        <p:nvSpPr>
          <p:cNvPr id="8" name="Content Placeholder 2">
            <a:extLst>
              <a:ext uri="{FF2B5EF4-FFF2-40B4-BE49-F238E27FC236}">
                <a16:creationId xmlns:a16="http://schemas.microsoft.com/office/drawing/2014/main" id="{C6EC1C01-E8EF-8C49-8980-8CCDD3AB7007}"/>
              </a:ext>
            </a:extLst>
          </p:cNvPr>
          <p:cNvSpPr>
            <a:spLocks noGrp="1"/>
          </p:cNvSpPr>
          <p:nvPr>
            <p:ph sz="quarter" idx="20"/>
          </p:nvPr>
        </p:nvSpPr>
        <p:spPr>
          <a:xfrm>
            <a:off x="1143000" y="1714500"/>
            <a:ext cx="10668000" cy="4572001"/>
          </a:xfrm>
        </p:spPr>
        <p:txBody>
          <a:bodyPr/>
          <a:lstStyle/>
          <a:p>
            <a:r>
              <a:rPr lang="en-US"/>
              <a:t>Allows model to directly connect words from the full sequence, ignoring distance</a:t>
            </a:r>
          </a:p>
        </p:txBody>
      </p:sp>
    </p:spTree>
    <p:extLst>
      <p:ext uri="{BB962C8B-B14F-4D97-AF65-F5344CB8AC3E}">
        <p14:creationId xmlns:p14="http://schemas.microsoft.com/office/powerpoint/2010/main" val="1025142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9B7EA2-DFB3-4E68-9D99-99BB4C50735C}"/>
              </a:ext>
            </a:extLst>
          </p:cNvPr>
          <p:cNvSpPr>
            <a:spLocks noGrp="1"/>
          </p:cNvSpPr>
          <p:nvPr>
            <p:ph type="sldNum" sz="quarter" idx="12"/>
          </p:nvPr>
        </p:nvSpPr>
        <p:spPr/>
        <p:txBody>
          <a:bodyPr/>
          <a:lstStyle/>
          <a:p>
            <a:fld id="{FE7A4BB3-E848-5A44-82DF-322201952CD8}" type="slidenum">
              <a:rPr lang="en-US" smtClean="0"/>
              <a:pPr/>
              <a:t>12</a:t>
            </a:fld>
            <a:endParaRPr lang="en-US"/>
          </a:p>
        </p:txBody>
      </p:sp>
      <p:sp>
        <p:nvSpPr>
          <p:cNvPr id="3" name="Title 2">
            <a:extLst>
              <a:ext uri="{FF2B5EF4-FFF2-40B4-BE49-F238E27FC236}">
                <a16:creationId xmlns:a16="http://schemas.microsoft.com/office/drawing/2014/main" id="{08CDA95F-DE8D-4F88-9431-01F4AD8104D7}"/>
              </a:ext>
            </a:extLst>
          </p:cNvPr>
          <p:cNvSpPr>
            <a:spLocks noGrp="1"/>
          </p:cNvSpPr>
          <p:nvPr>
            <p:ph type="title"/>
          </p:nvPr>
        </p:nvSpPr>
        <p:spPr/>
        <p:txBody>
          <a:bodyPr/>
          <a:lstStyle/>
          <a:p>
            <a:r>
              <a:rPr lang="en-US"/>
              <a:t>Attention Mechanisms </a:t>
            </a:r>
          </a:p>
        </p:txBody>
      </p:sp>
      <p:sp>
        <p:nvSpPr>
          <p:cNvPr id="4" name="Content Placeholder 3">
            <a:extLst>
              <a:ext uri="{FF2B5EF4-FFF2-40B4-BE49-F238E27FC236}">
                <a16:creationId xmlns:a16="http://schemas.microsoft.com/office/drawing/2014/main" id="{B15E106B-0674-446E-B702-49940E4CA35F}"/>
              </a:ext>
            </a:extLst>
          </p:cNvPr>
          <p:cNvSpPr>
            <a:spLocks noGrp="1"/>
          </p:cNvSpPr>
          <p:nvPr>
            <p:ph sz="quarter" idx="20"/>
          </p:nvPr>
        </p:nvSpPr>
        <p:spPr>
          <a:xfrm>
            <a:off x="1143000" y="1714500"/>
            <a:ext cx="10668000" cy="1551215"/>
          </a:xfrm>
        </p:spPr>
        <p:txBody>
          <a:bodyPr/>
          <a:lstStyle/>
          <a:p>
            <a:r>
              <a:rPr lang="en-US" sz="2000"/>
              <a:t>Attention can act as a window into what a model is “thinking” </a:t>
            </a:r>
          </a:p>
          <a:p>
            <a:endParaRPr lang="en-US" sz="2000"/>
          </a:p>
          <a:p>
            <a:r>
              <a:rPr lang="en-US" sz="2000"/>
              <a:t>The weights that the attention mechanism produces show us how important each value is to the network at that time </a:t>
            </a:r>
          </a:p>
          <a:p>
            <a:endParaRPr lang="en-US"/>
          </a:p>
        </p:txBody>
      </p:sp>
      <p:pic>
        <p:nvPicPr>
          <p:cNvPr id="6" name="Picture 5">
            <a:extLst>
              <a:ext uri="{FF2B5EF4-FFF2-40B4-BE49-F238E27FC236}">
                <a16:creationId xmlns:a16="http://schemas.microsoft.com/office/drawing/2014/main" id="{5604E69A-AF7A-4E3E-9DE7-795BED72CC3C}"/>
              </a:ext>
            </a:extLst>
          </p:cNvPr>
          <p:cNvPicPr>
            <a:picLocks noChangeAspect="1"/>
          </p:cNvPicPr>
          <p:nvPr/>
        </p:nvPicPr>
        <p:blipFill>
          <a:blip r:embed="rId2"/>
          <a:stretch>
            <a:fillRect/>
          </a:stretch>
        </p:blipFill>
        <p:spPr>
          <a:xfrm>
            <a:off x="2667000" y="3457431"/>
            <a:ext cx="6864190" cy="2769244"/>
          </a:xfrm>
          <a:prstGeom prst="rect">
            <a:avLst/>
          </a:prstGeom>
        </p:spPr>
      </p:pic>
    </p:spTree>
    <p:extLst>
      <p:ext uri="{BB962C8B-B14F-4D97-AF65-F5344CB8AC3E}">
        <p14:creationId xmlns:p14="http://schemas.microsoft.com/office/powerpoint/2010/main" val="2747798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48F4-09E6-4CBF-8F13-E109DD01602E}"/>
              </a:ext>
            </a:extLst>
          </p:cNvPr>
          <p:cNvSpPr>
            <a:spLocks noGrp="1"/>
          </p:cNvSpPr>
          <p:nvPr>
            <p:ph type="title"/>
          </p:nvPr>
        </p:nvSpPr>
        <p:spPr/>
        <p:txBody>
          <a:bodyPr/>
          <a:lstStyle/>
          <a:p>
            <a:r>
              <a:rPr lang="en-US"/>
              <a:t>Text Few-shot learning</a:t>
            </a:r>
          </a:p>
        </p:txBody>
      </p:sp>
      <p:sp>
        <p:nvSpPr>
          <p:cNvPr id="3" name="Content Placeholder 2">
            <a:extLst>
              <a:ext uri="{FF2B5EF4-FFF2-40B4-BE49-F238E27FC236}">
                <a16:creationId xmlns:a16="http://schemas.microsoft.com/office/drawing/2014/main" id="{5C4CE572-DE0A-484B-84C3-80AE843B6545}"/>
              </a:ext>
            </a:extLst>
          </p:cNvPr>
          <p:cNvSpPr>
            <a:spLocks noGrp="1"/>
          </p:cNvSpPr>
          <p:nvPr>
            <p:ph sz="quarter" idx="20"/>
          </p:nvPr>
        </p:nvSpPr>
        <p:spPr/>
        <p:txBody>
          <a:bodyPr lIns="91440" tIns="45720" rIns="91440" bIns="45720" anchor="t"/>
          <a:lstStyle/>
          <a:p>
            <a:pPr marL="227965" indent="-227965"/>
            <a:r>
              <a:rPr lang="en-US" sz="2300">
                <a:latin typeface="Arial"/>
                <a:cs typeface="Arial"/>
              </a:rPr>
              <a:t>Few-shot generally relies on training with many classes (ideally &gt;100)</a:t>
            </a:r>
            <a:endParaRPr lang="en-US" sz="2300"/>
          </a:p>
          <a:p>
            <a:pPr marL="685165" lvl="1" indent="-227965"/>
            <a:r>
              <a:rPr lang="en-US">
                <a:latin typeface="Arial"/>
                <a:cs typeface="Arial"/>
              </a:rPr>
              <a:t>But many NLP tasks focus on small sets of classes</a:t>
            </a:r>
          </a:p>
          <a:p>
            <a:pPr marL="685165" lvl="1" indent="-227965"/>
            <a:endParaRPr lang="en-US"/>
          </a:p>
          <a:p>
            <a:pPr marL="457200" lvl="1" indent="0">
              <a:buNone/>
            </a:pPr>
            <a:endParaRPr lang="en-US"/>
          </a:p>
          <a:p>
            <a:pPr marL="227983" indent="-227965"/>
            <a:r>
              <a:rPr lang="en-US" sz="2633"/>
              <a:t>Open questions</a:t>
            </a:r>
          </a:p>
          <a:p>
            <a:pPr marL="685165" lvl="1" indent="-227965"/>
            <a:r>
              <a:rPr lang="en-US" sz="2300"/>
              <a:t>Can we leverage pre-trained transformers as an encoder?</a:t>
            </a:r>
          </a:p>
          <a:p>
            <a:pPr marL="685165" lvl="1" indent="-227965"/>
            <a:r>
              <a:rPr lang="en-US" sz="2300"/>
              <a:t>When talking about 5-shot performance, is 5 examples of text enough? Or should we expect worse performance?</a:t>
            </a:r>
          </a:p>
          <a:p>
            <a:pPr marL="0" indent="0">
              <a:buNone/>
            </a:pPr>
            <a:endParaRPr lang="en-US" sz="2300"/>
          </a:p>
          <a:p>
            <a:pPr marL="227965" indent="-227965"/>
            <a:endParaRPr lang="en-US" sz="2300"/>
          </a:p>
        </p:txBody>
      </p:sp>
    </p:spTree>
    <p:extLst>
      <p:ext uri="{BB962C8B-B14F-4D97-AF65-F5344CB8AC3E}">
        <p14:creationId xmlns:p14="http://schemas.microsoft.com/office/powerpoint/2010/main" val="698027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DE051D-12C8-8044-AAF2-FBE4B52B1FB7}"/>
              </a:ext>
            </a:extLst>
          </p:cNvPr>
          <p:cNvSpPr>
            <a:spLocks noGrp="1"/>
          </p:cNvSpPr>
          <p:nvPr>
            <p:ph type="sldNum" sz="quarter" idx="12"/>
          </p:nvPr>
        </p:nvSpPr>
        <p:spPr/>
        <p:txBody>
          <a:bodyPr/>
          <a:lstStyle/>
          <a:p>
            <a:fld id="{FE7A4BB3-E848-5A44-82DF-322201952CD8}" type="slidenum">
              <a:rPr lang="en-US" smtClean="0"/>
              <a:pPr/>
              <a:t>14</a:t>
            </a:fld>
            <a:endParaRPr lang="en-US"/>
          </a:p>
        </p:txBody>
      </p:sp>
      <p:sp>
        <p:nvSpPr>
          <p:cNvPr id="3" name="Title 2">
            <a:extLst>
              <a:ext uri="{FF2B5EF4-FFF2-40B4-BE49-F238E27FC236}">
                <a16:creationId xmlns:a16="http://schemas.microsoft.com/office/drawing/2014/main" id="{5AEF080D-8EE2-8F42-8A5E-56CB4D8CC079}"/>
              </a:ext>
            </a:extLst>
          </p:cNvPr>
          <p:cNvSpPr>
            <a:spLocks noGrp="1"/>
          </p:cNvSpPr>
          <p:nvPr>
            <p:ph type="title"/>
          </p:nvPr>
        </p:nvSpPr>
        <p:spPr/>
        <p:txBody>
          <a:bodyPr/>
          <a:lstStyle/>
          <a:p>
            <a:r>
              <a:rPr lang="en-US"/>
              <a:t>Few-shot Authorship Attribution</a:t>
            </a:r>
          </a:p>
        </p:txBody>
      </p:sp>
      <p:sp>
        <p:nvSpPr>
          <p:cNvPr id="4" name="Content Placeholder 3">
            <a:extLst>
              <a:ext uri="{FF2B5EF4-FFF2-40B4-BE49-F238E27FC236}">
                <a16:creationId xmlns:a16="http://schemas.microsoft.com/office/drawing/2014/main" id="{26386A69-54DB-DC4D-A729-8A2E0228D6CF}"/>
              </a:ext>
            </a:extLst>
          </p:cNvPr>
          <p:cNvSpPr>
            <a:spLocks noGrp="1"/>
          </p:cNvSpPr>
          <p:nvPr>
            <p:ph sz="quarter" idx="20"/>
          </p:nvPr>
        </p:nvSpPr>
        <p:spPr/>
        <p:txBody>
          <a:bodyPr/>
          <a:lstStyle/>
          <a:p>
            <a:r>
              <a:rPr lang="en-US"/>
              <a:t>Authorship attribution</a:t>
            </a:r>
          </a:p>
          <a:p>
            <a:pPr lvl="1"/>
            <a:r>
              <a:rPr lang="en-US"/>
              <a:t>Many potential classes (i.e. authors)</a:t>
            </a:r>
          </a:p>
          <a:p>
            <a:pPr lvl="1"/>
            <a:r>
              <a:rPr lang="en-US"/>
              <a:t>Very challenging problem requiring large data...</a:t>
            </a:r>
          </a:p>
          <a:p>
            <a:pPr lvl="1"/>
            <a:r>
              <a:rPr lang="en-US"/>
              <a:t>Could few-shot even be applied?</a:t>
            </a:r>
          </a:p>
          <a:p>
            <a:pPr marL="457182" lvl="1" indent="0">
              <a:buNone/>
            </a:pPr>
            <a:endParaRPr lang="en-US"/>
          </a:p>
          <a:p>
            <a:r>
              <a:rPr lang="en-US"/>
              <a:t>Goals:</a:t>
            </a:r>
          </a:p>
          <a:p>
            <a:pPr lvl="1"/>
            <a:r>
              <a:rPr lang="en-US"/>
              <a:t>Assess viability</a:t>
            </a:r>
          </a:p>
          <a:p>
            <a:pPr lvl="1"/>
            <a:r>
              <a:rPr lang="en-US"/>
              <a:t>How much data is enough?</a:t>
            </a:r>
          </a:p>
          <a:p>
            <a:pPr lvl="1"/>
            <a:r>
              <a:rPr lang="en-US"/>
              <a:t>What techniques from traditional authorship ID can be applied (e.g. </a:t>
            </a:r>
            <a:r>
              <a:rPr lang="en-US" err="1"/>
              <a:t>stylometrics</a:t>
            </a:r>
            <a:r>
              <a:rPr lang="en-US"/>
              <a:t>?)</a:t>
            </a:r>
          </a:p>
        </p:txBody>
      </p:sp>
    </p:spTree>
    <p:extLst>
      <p:ext uri="{BB962C8B-B14F-4D97-AF65-F5344CB8AC3E}">
        <p14:creationId xmlns:p14="http://schemas.microsoft.com/office/powerpoint/2010/main" val="3561530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3B0DDF-7DE8-2347-BE4F-F0E3BEB32BF6}"/>
              </a:ext>
            </a:extLst>
          </p:cNvPr>
          <p:cNvSpPr>
            <a:spLocks noGrp="1"/>
          </p:cNvSpPr>
          <p:nvPr>
            <p:ph type="sldNum" sz="quarter" idx="12"/>
          </p:nvPr>
        </p:nvSpPr>
        <p:spPr/>
        <p:txBody>
          <a:bodyPr/>
          <a:lstStyle/>
          <a:p>
            <a:fld id="{FE7A4BB3-E848-5A44-82DF-322201952CD8}" type="slidenum">
              <a:rPr lang="en-US" smtClean="0"/>
              <a:pPr/>
              <a:t>15</a:t>
            </a:fld>
            <a:endParaRPr lang="en-US"/>
          </a:p>
        </p:txBody>
      </p:sp>
      <p:sp>
        <p:nvSpPr>
          <p:cNvPr id="3" name="Title 2">
            <a:extLst>
              <a:ext uri="{FF2B5EF4-FFF2-40B4-BE49-F238E27FC236}">
                <a16:creationId xmlns:a16="http://schemas.microsoft.com/office/drawing/2014/main" id="{2D3B8D33-5648-6B43-A7E9-FC76D1DCE918}"/>
              </a:ext>
            </a:extLst>
          </p:cNvPr>
          <p:cNvSpPr>
            <a:spLocks noGrp="1"/>
          </p:cNvSpPr>
          <p:nvPr>
            <p:ph type="title"/>
          </p:nvPr>
        </p:nvSpPr>
        <p:spPr/>
        <p:txBody>
          <a:bodyPr/>
          <a:lstStyle/>
          <a:p>
            <a:r>
              <a:rPr lang="en-US"/>
              <a:t>Reddit Comment Authorship</a:t>
            </a:r>
          </a:p>
        </p:txBody>
      </p:sp>
      <p:sp>
        <p:nvSpPr>
          <p:cNvPr id="4" name="Content Placeholder 3">
            <a:extLst>
              <a:ext uri="{FF2B5EF4-FFF2-40B4-BE49-F238E27FC236}">
                <a16:creationId xmlns:a16="http://schemas.microsoft.com/office/drawing/2014/main" id="{CE393156-C5E3-A04F-836E-4F1C13F44519}"/>
              </a:ext>
            </a:extLst>
          </p:cNvPr>
          <p:cNvSpPr>
            <a:spLocks noGrp="1"/>
          </p:cNvSpPr>
          <p:nvPr>
            <p:ph sz="quarter" idx="20"/>
          </p:nvPr>
        </p:nvSpPr>
        <p:spPr/>
        <p:txBody>
          <a:bodyPr/>
          <a:lstStyle/>
          <a:p>
            <a:r>
              <a:rPr lang="en-US"/>
              <a:t>Reddit is a social media website where users can comment on posts</a:t>
            </a:r>
          </a:p>
          <a:p>
            <a:pPr lvl="1"/>
            <a:r>
              <a:rPr lang="en-US"/>
              <a:t>One month of comment history collected from </a:t>
            </a:r>
            <a:r>
              <a:rPr lang="en-US" err="1"/>
              <a:t>pushshift.io</a:t>
            </a:r>
            <a:r>
              <a:rPr lang="en-US"/>
              <a:t> </a:t>
            </a:r>
          </a:p>
          <a:p>
            <a:pPr lvl="1"/>
            <a:endParaRPr lang="en-US"/>
          </a:p>
          <a:p>
            <a:r>
              <a:rPr lang="en-US"/>
              <a:t>From the most-commented 10K subreddits, identified top 10K users</a:t>
            </a:r>
          </a:p>
          <a:p>
            <a:pPr lvl="1"/>
            <a:r>
              <a:rPr lang="en-US"/>
              <a:t>Removed known bot accounts (</a:t>
            </a:r>
            <a:r>
              <a:rPr lang="en-US" err="1"/>
              <a:t>AutoModerator</a:t>
            </a:r>
            <a:r>
              <a:rPr lang="en-US"/>
              <a:t>, ****Bot)</a:t>
            </a:r>
          </a:p>
          <a:p>
            <a:pPr lvl="1"/>
            <a:endParaRPr lang="en-US"/>
          </a:p>
          <a:p>
            <a:endParaRPr lang="en-US"/>
          </a:p>
        </p:txBody>
      </p:sp>
      <p:pic>
        <p:nvPicPr>
          <p:cNvPr id="6" name="Picture 5" descr="A close up of a logo&#10;&#10;Description automatically generated">
            <a:extLst>
              <a:ext uri="{FF2B5EF4-FFF2-40B4-BE49-F238E27FC236}">
                <a16:creationId xmlns:a16="http://schemas.microsoft.com/office/drawing/2014/main" id="{0AA25D0F-7D72-184B-A6C1-D00722DD3819}"/>
              </a:ext>
            </a:extLst>
          </p:cNvPr>
          <p:cNvPicPr>
            <a:picLocks noChangeAspect="1"/>
          </p:cNvPicPr>
          <p:nvPr/>
        </p:nvPicPr>
        <p:blipFill>
          <a:blip r:embed="rId2"/>
          <a:stretch>
            <a:fillRect/>
          </a:stretch>
        </p:blipFill>
        <p:spPr>
          <a:xfrm>
            <a:off x="10910073" y="1523999"/>
            <a:ext cx="751840" cy="751840"/>
          </a:xfrm>
          <a:prstGeom prst="rect">
            <a:avLst/>
          </a:prstGeom>
        </p:spPr>
      </p:pic>
      <p:graphicFrame>
        <p:nvGraphicFramePr>
          <p:cNvPr id="7" name="Table 6">
            <a:extLst>
              <a:ext uri="{FF2B5EF4-FFF2-40B4-BE49-F238E27FC236}">
                <a16:creationId xmlns:a16="http://schemas.microsoft.com/office/drawing/2014/main" id="{3E0EDB32-F8CB-5041-B4FC-B0359B9C4F43}"/>
              </a:ext>
            </a:extLst>
          </p:cNvPr>
          <p:cNvGraphicFramePr>
            <a:graphicFrameLocks noGrp="1"/>
          </p:cNvGraphicFramePr>
          <p:nvPr/>
        </p:nvGraphicFramePr>
        <p:xfrm>
          <a:off x="5567680" y="4367107"/>
          <a:ext cx="6094233" cy="1236132"/>
        </p:xfrm>
        <a:graphic>
          <a:graphicData uri="http://schemas.openxmlformats.org/drawingml/2006/table">
            <a:tbl>
              <a:tblPr firstRow="1" bandRow="1">
                <a:tableStyleId>{5C22544A-7EE6-4342-B048-85BDC9FD1C3A}</a:tableStyleId>
              </a:tblPr>
              <a:tblGrid>
                <a:gridCol w="2611120">
                  <a:extLst>
                    <a:ext uri="{9D8B030D-6E8A-4147-A177-3AD203B41FA5}">
                      <a16:colId xmlns:a16="http://schemas.microsoft.com/office/drawing/2014/main" val="2588957558"/>
                    </a:ext>
                  </a:extLst>
                </a:gridCol>
                <a:gridCol w="1127760">
                  <a:extLst>
                    <a:ext uri="{9D8B030D-6E8A-4147-A177-3AD203B41FA5}">
                      <a16:colId xmlns:a16="http://schemas.microsoft.com/office/drawing/2014/main" val="4232468413"/>
                    </a:ext>
                  </a:extLst>
                </a:gridCol>
                <a:gridCol w="1158240">
                  <a:extLst>
                    <a:ext uri="{9D8B030D-6E8A-4147-A177-3AD203B41FA5}">
                      <a16:colId xmlns:a16="http://schemas.microsoft.com/office/drawing/2014/main" val="1523746810"/>
                    </a:ext>
                  </a:extLst>
                </a:gridCol>
                <a:gridCol w="1197113">
                  <a:extLst>
                    <a:ext uri="{9D8B030D-6E8A-4147-A177-3AD203B41FA5}">
                      <a16:colId xmlns:a16="http://schemas.microsoft.com/office/drawing/2014/main" val="2114271192"/>
                    </a:ext>
                  </a:extLst>
                </a:gridCol>
              </a:tblGrid>
              <a:tr h="309033">
                <a:tc>
                  <a:txBody>
                    <a:bodyPr/>
                    <a:lstStyle/>
                    <a:p>
                      <a:endParaRPr lang="en-US" sz="1500"/>
                    </a:p>
                  </a:txBody>
                  <a:tcPr marL="76200" marR="76200" marT="38100" marB="38100"/>
                </a:tc>
                <a:tc>
                  <a:txBody>
                    <a:bodyPr/>
                    <a:lstStyle/>
                    <a:p>
                      <a:r>
                        <a:rPr lang="en-US" sz="1500"/>
                        <a:t>Train</a:t>
                      </a:r>
                    </a:p>
                  </a:txBody>
                  <a:tcPr marL="76200" marR="76200" marT="38100" marB="38100"/>
                </a:tc>
                <a:tc>
                  <a:txBody>
                    <a:bodyPr/>
                    <a:lstStyle/>
                    <a:p>
                      <a:r>
                        <a:rPr lang="en-US" sz="1500"/>
                        <a:t>Val</a:t>
                      </a:r>
                    </a:p>
                  </a:txBody>
                  <a:tcPr marL="76200" marR="76200" marT="38100" marB="38100"/>
                </a:tc>
                <a:tc>
                  <a:txBody>
                    <a:bodyPr/>
                    <a:lstStyle/>
                    <a:p>
                      <a:r>
                        <a:rPr lang="en-US" sz="1500"/>
                        <a:t>Test</a:t>
                      </a:r>
                    </a:p>
                  </a:txBody>
                  <a:tcPr marL="76200" marR="76200" marT="38100" marB="38100"/>
                </a:tc>
                <a:extLst>
                  <a:ext uri="{0D108BD9-81ED-4DB2-BD59-A6C34878D82A}">
                    <a16:rowId xmlns:a16="http://schemas.microsoft.com/office/drawing/2014/main" val="2092967786"/>
                  </a:ext>
                </a:extLst>
              </a:tr>
              <a:tr h="309033">
                <a:tc>
                  <a:txBody>
                    <a:bodyPr/>
                    <a:lstStyle/>
                    <a:p>
                      <a:r>
                        <a:rPr lang="en-US" sz="1500"/>
                        <a:t># authors</a:t>
                      </a:r>
                    </a:p>
                  </a:txBody>
                  <a:tcPr marL="76200" marR="76200" marT="38100" marB="38100"/>
                </a:tc>
                <a:tc>
                  <a:txBody>
                    <a:bodyPr/>
                    <a:lstStyle/>
                    <a:p>
                      <a:r>
                        <a:rPr lang="en-US" sz="1500"/>
                        <a:t>7977</a:t>
                      </a:r>
                    </a:p>
                  </a:txBody>
                  <a:tcPr marL="76200" marR="76200" marT="38100" marB="38100"/>
                </a:tc>
                <a:tc>
                  <a:txBody>
                    <a:bodyPr/>
                    <a:lstStyle/>
                    <a:p>
                      <a:r>
                        <a:rPr lang="en-US" sz="1500"/>
                        <a:t>917</a:t>
                      </a:r>
                    </a:p>
                  </a:txBody>
                  <a:tcPr marL="76200" marR="76200" marT="38100" marB="38100"/>
                </a:tc>
                <a:tc>
                  <a:txBody>
                    <a:bodyPr/>
                    <a:lstStyle/>
                    <a:p>
                      <a:r>
                        <a:rPr lang="en-US" sz="1500"/>
                        <a:t>1007</a:t>
                      </a:r>
                    </a:p>
                  </a:txBody>
                  <a:tcPr marL="76200" marR="76200" marT="38100" marB="38100"/>
                </a:tc>
                <a:extLst>
                  <a:ext uri="{0D108BD9-81ED-4DB2-BD59-A6C34878D82A}">
                    <a16:rowId xmlns:a16="http://schemas.microsoft.com/office/drawing/2014/main" val="261789820"/>
                  </a:ext>
                </a:extLst>
              </a:tr>
              <a:tr h="309033">
                <a:tc>
                  <a:txBody>
                    <a:bodyPr/>
                    <a:lstStyle/>
                    <a:p>
                      <a:r>
                        <a:rPr lang="en-US" sz="1500"/>
                        <a:t>Avg # posts/author</a:t>
                      </a:r>
                    </a:p>
                  </a:txBody>
                  <a:tcPr marL="76200" marR="76200" marT="38100" marB="38100"/>
                </a:tc>
                <a:tc>
                  <a:txBody>
                    <a:bodyPr/>
                    <a:lstStyle/>
                    <a:p>
                      <a:r>
                        <a:rPr lang="en-US" sz="1500"/>
                        <a:t>1018</a:t>
                      </a:r>
                    </a:p>
                  </a:txBody>
                  <a:tcPr marL="76200" marR="76200" marT="38100" marB="38100"/>
                </a:tc>
                <a:tc>
                  <a:txBody>
                    <a:bodyPr/>
                    <a:lstStyle/>
                    <a:p>
                      <a:r>
                        <a:rPr lang="en-US" sz="1500"/>
                        <a:t>917</a:t>
                      </a:r>
                    </a:p>
                  </a:txBody>
                  <a:tcPr marL="76200" marR="76200" marT="38100" marB="38100"/>
                </a:tc>
                <a:tc>
                  <a:txBody>
                    <a:bodyPr/>
                    <a:lstStyle/>
                    <a:p>
                      <a:r>
                        <a:rPr lang="en-US" sz="1500"/>
                        <a:t>1003</a:t>
                      </a:r>
                    </a:p>
                  </a:txBody>
                  <a:tcPr marL="76200" marR="76200" marT="38100" marB="38100"/>
                </a:tc>
                <a:extLst>
                  <a:ext uri="{0D108BD9-81ED-4DB2-BD59-A6C34878D82A}">
                    <a16:rowId xmlns:a16="http://schemas.microsoft.com/office/drawing/2014/main" val="3070828632"/>
                  </a:ext>
                </a:extLst>
              </a:tr>
              <a:tr h="309033">
                <a:tc>
                  <a:txBody>
                    <a:bodyPr/>
                    <a:lstStyle/>
                    <a:p>
                      <a:r>
                        <a:rPr lang="en-US" sz="1500"/>
                        <a:t>Avg # chars/post</a:t>
                      </a:r>
                    </a:p>
                  </a:txBody>
                  <a:tcPr marL="76200" marR="76200" marT="38100" marB="38100"/>
                </a:tc>
                <a:tc>
                  <a:txBody>
                    <a:bodyPr/>
                    <a:lstStyle/>
                    <a:p>
                      <a:r>
                        <a:rPr lang="en-US" sz="1500"/>
                        <a:t>175</a:t>
                      </a:r>
                    </a:p>
                  </a:txBody>
                  <a:tcPr marL="76200" marR="76200" marT="38100" marB="38100"/>
                </a:tc>
                <a:tc>
                  <a:txBody>
                    <a:bodyPr/>
                    <a:lstStyle/>
                    <a:p>
                      <a:r>
                        <a:rPr lang="en-US" sz="1500"/>
                        <a:t>147</a:t>
                      </a:r>
                    </a:p>
                  </a:txBody>
                  <a:tcPr marL="76200" marR="76200" marT="38100" marB="38100"/>
                </a:tc>
                <a:tc>
                  <a:txBody>
                    <a:bodyPr/>
                    <a:lstStyle/>
                    <a:p>
                      <a:r>
                        <a:rPr lang="en-US" sz="1500"/>
                        <a:t>165</a:t>
                      </a:r>
                    </a:p>
                  </a:txBody>
                  <a:tcPr marL="76200" marR="76200" marT="38100" marB="38100"/>
                </a:tc>
                <a:extLst>
                  <a:ext uri="{0D108BD9-81ED-4DB2-BD59-A6C34878D82A}">
                    <a16:rowId xmlns:a16="http://schemas.microsoft.com/office/drawing/2014/main" val="2714671240"/>
                  </a:ext>
                </a:extLst>
              </a:tr>
            </a:tbl>
          </a:graphicData>
        </a:graphic>
      </p:graphicFrame>
    </p:spTree>
    <p:extLst>
      <p:ext uri="{BB962C8B-B14F-4D97-AF65-F5344CB8AC3E}">
        <p14:creationId xmlns:p14="http://schemas.microsoft.com/office/powerpoint/2010/main" val="1578721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B69F80-5452-2E4A-854D-6A6EFA15B06C}"/>
              </a:ext>
            </a:extLst>
          </p:cNvPr>
          <p:cNvSpPr>
            <a:spLocks noGrp="1"/>
          </p:cNvSpPr>
          <p:nvPr>
            <p:ph type="sldNum" sz="quarter" idx="12"/>
          </p:nvPr>
        </p:nvSpPr>
        <p:spPr/>
        <p:txBody>
          <a:bodyPr/>
          <a:lstStyle/>
          <a:p>
            <a:fld id="{FE7A4BB3-E848-5A44-82DF-322201952CD8}" type="slidenum">
              <a:rPr lang="en-US" smtClean="0"/>
              <a:pPr/>
              <a:t>16</a:t>
            </a:fld>
            <a:endParaRPr lang="en-US"/>
          </a:p>
        </p:txBody>
      </p:sp>
      <p:sp>
        <p:nvSpPr>
          <p:cNvPr id="3" name="Title 2">
            <a:extLst>
              <a:ext uri="{FF2B5EF4-FFF2-40B4-BE49-F238E27FC236}">
                <a16:creationId xmlns:a16="http://schemas.microsoft.com/office/drawing/2014/main" id="{EC77F200-59D6-4F44-B5BF-683DBFB769F5}"/>
              </a:ext>
            </a:extLst>
          </p:cNvPr>
          <p:cNvSpPr>
            <a:spLocks noGrp="1"/>
          </p:cNvSpPr>
          <p:nvPr>
            <p:ph type="title"/>
          </p:nvPr>
        </p:nvSpPr>
        <p:spPr/>
        <p:txBody>
          <a:bodyPr/>
          <a:lstStyle/>
          <a:p>
            <a:r>
              <a:rPr lang="en-US" err="1"/>
              <a:t>Stylometrics</a:t>
            </a:r>
            <a:endParaRPr lang="en-US"/>
          </a:p>
        </p:txBody>
      </p:sp>
      <p:sp>
        <p:nvSpPr>
          <p:cNvPr id="4" name="Content Placeholder 3">
            <a:extLst>
              <a:ext uri="{FF2B5EF4-FFF2-40B4-BE49-F238E27FC236}">
                <a16:creationId xmlns:a16="http://schemas.microsoft.com/office/drawing/2014/main" id="{0E572949-0DD1-CB45-881D-2BA1F0F5F48C}"/>
              </a:ext>
            </a:extLst>
          </p:cNvPr>
          <p:cNvSpPr>
            <a:spLocks noGrp="1"/>
          </p:cNvSpPr>
          <p:nvPr>
            <p:ph sz="quarter" idx="20"/>
          </p:nvPr>
        </p:nvSpPr>
        <p:spPr/>
        <p:txBody>
          <a:bodyPr/>
          <a:lstStyle/>
          <a:p>
            <a:r>
              <a:rPr lang="en-US"/>
              <a:t>Features intended to capture how a person writes, rather than the topics they choose to write about</a:t>
            </a:r>
          </a:p>
          <a:p>
            <a:endParaRPr lang="en-US"/>
          </a:p>
          <a:p>
            <a:r>
              <a:rPr lang="en-US" b="1"/>
              <a:t>Stylistic</a:t>
            </a:r>
          </a:p>
          <a:p>
            <a:pPr lvl="1"/>
            <a:r>
              <a:rPr lang="en-US"/>
              <a:t>Punctuation usage, sentence length, upper/lowercase, whitespace</a:t>
            </a:r>
          </a:p>
          <a:p>
            <a:r>
              <a:rPr lang="en-US" b="1"/>
              <a:t>Character n-grams</a:t>
            </a:r>
          </a:p>
          <a:p>
            <a:pPr lvl="1"/>
            <a:r>
              <a:rPr lang="en-US"/>
              <a:t>10,000 features, computed over training dataset</a:t>
            </a:r>
          </a:p>
          <a:p>
            <a:r>
              <a:rPr lang="en-US" b="1"/>
              <a:t>Syntactic</a:t>
            </a:r>
          </a:p>
          <a:p>
            <a:pPr lvl="1"/>
            <a:r>
              <a:rPr lang="en-US"/>
              <a:t>POS tags, POS n-grams calculated with Tweet NLP (</a:t>
            </a:r>
            <a:r>
              <a:rPr lang="en-US" err="1"/>
              <a:t>Owoputi</a:t>
            </a:r>
            <a:r>
              <a:rPr lang="en-US"/>
              <a:t> et al., 2013)</a:t>
            </a:r>
          </a:p>
          <a:p>
            <a:r>
              <a:rPr lang="en-US" b="1"/>
              <a:t>Lexical</a:t>
            </a:r>
          </a:p>
          <a:p>
            <a:pPr lvl="1"/>
            <a:r>
              <a:rPr lang="en-US"/>
              <a:t>Normalized function word counts</a:t>
            </a:r>
          </a:p>
        </p:txBody>
      </p:sp>
    </p:spTree>
    <p:extLst>
      <p:ext uri="{BB962C8B-B14F-4D97-AF65-F5344CB8AC3E}">
        <p14:creationId xmlns:p14="http://schemas.microsoft.com/office/powerpoint/2010/main" val="2144882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7C4D5-FBDC-48EF-916F-EDEBAA7A5DDA}"/>
              </a:ext>
            </a:extLst>
          </p:cNvPr>
          <p:cNvSpPr>
            <a:spLocks noGrp="1"/>
          </p:cNvSpPr>
          <p:nvPr>
            <p:ph type="title"/>
          </p:nvPr>
        </p:nvSpPr>
        <p:spPr/>
        <p:txBody>
          <a:bodyPr lIns="0" tIns="45720" rIns="91440" bIns="45720" anchor="b"/>
          <a:lstStyle/>
          <a:p>
            <a:r>
              <a:rPr lang="en-US">
                <a:latin typeface="Arial"/>
                <a:cs typeface="Arial"/>
              </a:rPr>
              <a:t>Text feature encoders</a:t>
            </a:r>
            <a:endParaRPr lang="en-US"/>
          </a:p>
        </p:txBody>
      </p:sp>
      <p:sp>
        <p:nvSpPr>
          <p:cNvPr id="3" name="Content Placeholder 2">
            <a:extLst>
              <a:ext uri="{FF2B5EF4-FFF2-40B4-BE49-F238E27FC236}">
                <a16:creationId xmlns:a16="http://schemas.microsoft.com/office/drawing/2014/main" id="{B96E0F42-F1EB-4FFA-8E6B-A51996AB8E83}"/>
              </a:ext>
            </a:extLst>
          </p:cNvPr>
          <p:cNvSpPr>
            <a:spLocks noGrp="1"/>
          </p:cNvSpPr>
          <p:nvPr>
            <p:ph sz="quarter" idx="20"/>
          </p:nvPr>
        </p:nvSpPr>
        <p:spPr/>
        <p:txBody>
          <a:bodyPr lIns="91440" tIns="45720" rIns="91440" bIns="45720" anchor="t"/>
          <a:lstStyle/>
          <a:p>
            <a:pPr marL="227965" indent="-227965">
              <a:spcBef>
                <a:spcPts val="1200"/>
              </a:spcBef>
            </a:pPr>
            <a:r>
              <a:rPr lang="en-US" sz="2300">
                <a:latin typeface="Arial"/>
                <a:cs typeface="Arial"/>
              </a:rPr>
              <a:t>Late Fusion concatenates separate feature types</a:t>
            </a:r>
          </a:p>
          <a:p>
            <a:pPr marL="685165" lvl="1" indent="-227965">
              <a:spcBef>
                <a:spcPts val="600"/>
              </a:spcBef>
              <a:buFont typeface="Wingdings" panose="020B0604020202020204" pitchFamily="34" charset="0"/>
              <a:buChar char="§"/>
            </a:pPr>
            <a:r>
              <a:rPr lang="en-US" sz="2300">
                <a:latin typeface="Arial"/>
                <a:cs typeface="Arial"/>
              </a:rPr>
              <a:t>N-gram features are represented as embeddings</a:t>
            </a:r>
          </a:p>
          <a:p>
            <a:pPr marL="685165" lvl="1" indent="-227965">
              <a:spcBef>
                <a:spcPts val="600"/>
              </a:spcBef>
              <a:buFont typeface="Wingdings" panose="020B0604020202020204" pitchFamily="34" charset="0"/>
              <a:buChar char="§"/>
            </a:pPr>
            <a:r>
              <a:rPr lang="en-US" sz="2300">
                <a:latin typeface="Arial"/>
                <a:cs typeface="Arial"/>
              </a:rPr>
              <a:t>Non-n-gram features processed through 4-layer MLP with </a:t>
            </a:r>
            <a:r>
              <a:rPr lang="en-US" sz="2300" err="1">
                <a:latin typeface="Arial"/>
                <a:cs typeface="Arial"/>
              </a:rPr>
              <a:t>ReLU</a:t>
            </a:r>
            <a:r>
              <a:rPr lang="en-US" sz="2300">
                <a:latin typeface="Arial"/>
                <a:cs typeface="Arial"/>
              </a:rPr>
              <a:t> activations </a:t>
            </a:r>
          </a:p>
          <a:p>
            <a:pPr marL="685165" lvl="1" indent="-227965">
              <a:spcBef>
                <a:spcPts val="600"/>
              </a:spcBef>
              <a:buFont typeface="Wingdings" panose="020B0604020202020204" pitchFamily="34" charset="0"/>
              <a:buChar char="§"/>
            </a:pPr>
            <a:endParaRPr lang="en-US" sz="2300"/>
          </a:p>
          <a:p>
            <a:pPr marL="685165" lvl="1" indent="-227965">
              <a:spcBef>
                <a:spcPts val="600"/>
              </a:spcBef>
              <a:buFont typeface="Wingdings" panose="020B0604020202020204" pitchFamily="34" charset="0"/>
              <a:buChar char="§"/>
            </a:pPr>
            <a:endParaRPr lang="en-US" sz="2300"/>
          </a:p>
          <a:p>
            <a:pPr marL="685165" lvl="1" indent="-227965">
              <a:spcBef>
                <a:spcPts val="600"/>
              </a:spcBef>
              <a:buFont typeface="Wingdings" panose="020B0604020202020204" pitchFamily="34" charset="0"/>
              <a:buChar char="§"/>
            </a:pPr>
            <a:endParaRPr lang="en-US" sz="2300"/>
          </a:p>
          <a:p>
            <a:pPr marL="685165" lvl="1" indent="-227965">
              <a:spcBef>
                <a:spcPts val="600"/>
              </a:spcBef>
              <a:buFont typeface="Wingdings" panose="020B0604020202020204" pitchFamily="34" charset="0"/>
              <a:buChar char="§"/>
            </a:pPr>
            <a:endParaRPr lang="en-US" sz="2300"/>
          </a:p>
          <a:p>
            <a:pPr marL="685165" lvl="1" indent="-227965">
              <a:spcBef>
                <a:spcPts val="600"/>
              </a:spcBef>
              <a:buFont typeface="Wingdings" panose="020B0604020202020204" pitchFamily="34" charset="0"/>
              <a:buChar char="§"/>
            </a:pPr>
            <a:endParaRPr lang="en-US" sz="2300"/>
          </a:p>
          <a:p>
            <a:pPr marL="685165" lvl="1" indent="-227965">
              <a:spcBef>
                <a:spcPts val="600"/>
              </a:spcBef>
              <a:buFont typeface="Wingdings" panose="020B0604020202020204" pitchFamily="34" charset="0"/>
              <a:buChar char="§"/>
            </a:pPr>
            <a:endParaRPr lang="en-US" sz="2300"/>
          </a:p>
          <a:p>
            <a:pPr marL="685165" lvl="1" indent="-227965">
              <a:spcBef>
                <a:spcPts val="600"/>
              </a:spcBef>
              <a:buFont typeface="Wingdings" panose="020B0604020202020204" pitchFamily="34" charset="0"/>
              <a:buChar char="§"/>
            </a:pPr>
            <a:endParaRPr lang="en-US" sz="2300"/>
          </a:p>
          <a:p>
            <a:pPr marL="227965" indent="-227965">
              <a:spcBef>
                <a:spcPts val="1200"/>
              </a:spcBef>
            </a:pPr>
            <a:endParaRPr lang="en-US" sz="2300"/>
          </a:p>
          <a:p>
            <a:pPr marL="0" indent="0">
              <a:buNone/>
            </a:pPr>
            <a:endParaRPr lang="en-US" sz="2300"/>
          </a:p>
        </p:txBody>
      </p:sp>
      <p:grpSp>
        <p:nvGrpSpPr>
          <p:cNvPr id="4" name="Group 3">
            <a:extLst>
              <a:ext uri="{FF2B5EF4-FFF2-40B4-BE49-F238E27FC236}">
                <a16:creationId xmlns:a16="http://schemas.microsoft.com/office/drawing/2014/main" id="{13728A7D-B2BE-40AB-B393-567DA8A9FDC1}"/>
              </a:ext>
            </a:extLst>
          </p:cNvPr>
          <p:cNvGrpSpPr/>
          <p:nvPr/>
        </p:nvGrpSpPr>
        <p:grpSpPr>
          <a:xfrm>
            <a:off x="3566734" y="3161408"/>
            <a:ext cx="7315200" cy="3200400"/>
            <a:chOff x="7132319" y="3578352"/>
            <a:chExt cx="8445500" cy="3986784"/>
          </a:xfrm>
        </p:grpSpPr>
        <p:pic>
          <p:nvPicPr>
            <p:cNvPr id="5" name="Picture 4">
              <a:extLst>
                <a:ext uri="{FF2B5EF4-FFF2-40B4-BE49-F238E27FC236}">
                  <a16:creationId xmlns:a16="http://schemas.microsoft.com/office/drawing/2014/main" id="{E490137A-53EF-4D08-A023-A88E7A9141D4}"/>
                </a:ext>
              </a:extLst>
            </p:cNvPr>
            <p:cNvPicPr>
              <a:picLocks noChangeAspect="1"/>
            </p:cNvPicPr>
            <p:nvPr/>
          </p:nvPicPr>
          <p:blipFill>
            <a:blip r:embed="rId2"/>
            <a:stretch>
              <a:fillRect/>
            </a:stretch>
          </p:blipFill>
          <p:spPr>
            <a:xfrm>
              <a:off x="7132319" y="3578352"/>
              <a:ext cx="8443348" cy="3986784"/>
            </a:xfrm>
            <a:prstGeom prst="rect">
              <a:avLst/>
            </a:prstGeom>
          </p:spPr>
        </p:pic>
        <p:sp>
          <p:nvSpPr>
            <p:cNvPr id="6" name="Rectangle 5">
              <a:extLst>
                <a:ext uri="{FF2B5EF4-FFF2-40B4-BE49-F238E27FC236}">
                  <a16:creationId xmlns:a16="http://schemas.microsoft.com/office/drawing/2014/main" id="{B76AE12D-2340-4F89-8AD0-D05AEAAD1CAC}"/>
                </a:ext>
              </a:extLst>
            </p:cNvPr>
            <p:cNvSpPr/>
            <p:nvPr/>
          </p:nvSpPr>
          <p:spPr>
            <a:xfrm>
              <a:off x="14553691" y="5045117"/>
              <a:ext cx="1024128" cy="902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lt1"/>
                  </a:solidFill>
                  <a:latin typeface="+mn-lt"/>
                  <a:ea typeface="+mn-ea"/>
                  <a:cs typeface="+mn-cs"/>
                </a:defRPr>
              </a:lvl1pPr>
              <a:lvl2pPr marL="548640" algn="l" defTabSz="1097280" rtl="0" eaLnBrk="1" latinLnBrk="0" hangingPunct="1">
                <a:defRPr sz="2160" kern="1200">
                  <a:solidFill>
                    <a:schemeClr val="lt1"/>
                  </a:solidFill>
                  <a:latin typeface="+mn-lt"/>
                  <a:ea typeface="+mn-ea"/>
                  <a:cs typeface="+mn-cs"/>
                </a:defRPr>
              </a:lvl2pPr>
              <a:lvl3pPr marL="1097280" algn="l" defTabSz="1097280" rtl="0" eaLnBrk="1" latinLnBrk="0" hangingPunct="1">
                <a:defRPr sz="2160" kern="1200">
                  <a:solidFill>
                    <a:schemeClr val="lt1"/>
                  </a:solidFill>
                  <a:latin typeface="+mn-lt"/>
                  <a:ea typeface="+mn-ea"/>
                  <a:cs typeface="+mn-cs"/>
                </a:defRPr>
              </a:lvl3pPr>
              <a:lvl4pPr marL="1645920" algn="l" defTabSz="1097280" rtl="0" eaLnBrk="1" latinLnBrk="0" hangingPunct="1">
                <a:defRPr sz="2160" kern="1200">
                  <a:solidFill>
                    <a:schemeClr val="lt1"/>
                  </a:solidFill>
                  <a:latin typeface="+mn-lt"/>
                  <a:ea typeface="+mn-ea"/>
                  <a:cs typeface="+mn-cs"/>
                </a:defRPr>
              </a:lvl4pPr>
              <a:lvl5pPr marL="2194560" algn="l" defTabSz="1097280" rtl="0" eaLnBrk="1" latinLnBrk="0" hangingPunct="1">
                <a:defRPr sz="2160" kern="1200">
                  <a:solidFill>
                    <a:schemeClr val="lt1"/>
                  </a:solidFill>
                  <a:latin typeface="+mn-lt"/>
                  <a:ea typeface="+mn-ea"/>
                  <a:cs typeface="+mn-cs"/>
                </a:defRPr>
              </a:lvl5pPr>
              <a:lvl6pPr marL="2743200" algn="l" defTabSz="1097280" rtl="0" eaLnBrk="1" latinLnBrk="0" hangingPunct="1">
                <a:defRPr sz="2160" kern="1200">
                  <a:solidFill>
                    <a:schemeClr val="lt1"/>
                  </a:solidFill>
                  <a:latin typeface="+mn-lt"/>
                  <a:ea typeface="+mn-ea"/>
                  <a:cs typeface="+mn-cs"/>
                </a:defRPr>
              </a:lvl6pPr>
              <a:lvl7pPr marL="3291840" algn="l" defTabSz="1097280" rtl="0" eaLnBrk="1" latinLnBrk="0" hangingPunct="1">
                <a:defRPr sz="2160" kern="1200">
                  <a:solidFill>
                    <a:schemeClr val="lt1"/>
                  </a:solidFill>
                  <a:latin typeface="+mn-lt"/>
                  <a:ea typeface="+mn-ea"/>
                  <a:cs typeface="+mn-cs"/>
                </a:defRPr>
              </a:lvl7pPr>
              <a:lvl8pPr marL="3840480" algn="l" defTabSz="1097280" rtl="0" eaLnBrk="1" latinLnBrk="0" hangingPunct="1">
                <a:defRPr sz="2160" kern="1200">
                  <a:solidFill>
                    <a:schemeClr val="lt1"/>
                  </a:solidFill>
                  <a:latin typeface="+mn-lt"/>
                  <a:ea typeface="+mn-ea"/>
                  <a:cs typeface="+mn-cs"/>
                </a:defRPr>
              </a:lvl8pPr>
              <a:lvl9pPr marL="4389120" algn="l" defTabSz="1097280" rtl="0" eaLnBrk="1" latinLnBrk="0" hangingPunct="1">
                <a:defRPr sz="2160" kern="1200">
                  <a:solidFill>
                    <a:schemeClr val="lt1"/>
                  </a:solidFill>
                  <a:latin typeface="+mn-lt"/>
                  <a:ea typeface="+mn-ea"/>
                  <a:cs typeface="+mn-cs"/>
                </a:defRPr>
              </a:lvl9pPr>
            </a:lstStyle>
            <a:p>
              <a:pPr algn="ctr"/>
              <a:endParaRPr lang="en-US"/>
            </a:p>
          </p:txBody>
        </p:sp>
        <p:sp>
          <p:nvSpPr>
            <p:cNvPr id="7" name="TextBox 4">
              <a:extLst>
                <a:ext uri="{FF2B5EF4-FFF2-40B4-BE49-F238E27FC236}">
                  <a16:creationId xmlns:a16="http://schemas.microsoft.com/office/drawing/2014/main" id="{9907156B-A488-408B-89ED-F431A7CDCA15}"/>
                </a:ext>
              </a:extLst>
            </p:cNvPr>
            <p:cNvSpPr txBox="1"/>
            <p:nvPr/>
          </p:nvSpPr>
          <p:spPr>
            <a:xfrm>
              <a:off x="14391468" y="5049713"/>
              <a:ext cx="1133644" cy="646331"/>
            </a:xfrm>
            <a:prstGeom prst="rect">
              <a:avLst/>
            </a:prstGeom>
            <a:noFill/>
          </p:spPr>
          <p:txBody>
            <a:bodyPr wrap="non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1800">
                  <a:solidFill>
                    <a:schemeClr val="accent2"/>
                  </a:solidFill>
                </a:rPr>
                <a:t>Few-shot</a:t>
              </a:r>
              <a:br>
                <a:rPr lang="en-US" sz="1800">
                  <a:solidFill>
                    <a:schemeClr val="accent2"/>
                  </a:solidFill>
                </a:rPr>
              </a:br>
              <a:r>
                <a:rPr lang="en-US" sz="1800">
                  <a:solidFill>
                    <a:schemeClr val="accent2"/>
                  </a:solidFill>
                </a:rPr>
                <a:t>Model</a:t>
              </a:r>
            </a:p>
          </p:txBody>
        </p:sp>
      </p:grpSp>
    </p:spTree>
    <p:extLst>
      <p:ext uri="{BB962C8B-B14F-4D97-AF65-F5344CB8AC3E}">
        <p14:creationId xmlns:p14="http://schemas.microsoft.com/office/powerpoint/2010/main" val="3603474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99A48-C1B7-914D-A554-4CA78EF84C59}"/>
              </a:ext>
            </a:extLst>
          </p:cNvPr>
          <p:cNvSpPr>
            <a:spLocks noGrp="1"/>
          </p:cNvSpPr>
          <p:nvPr>
            <p:ph type="sldNum" sz="quarter" idx="12"/>
          </p:nvPr>
        </p:nvSpPr>
        <p:spPr/>
        <p:txBody>
          <a:bodyPr/>
          <a:lstStyle/>
          <a:p>
            <a:fld id="{FE7A4BB3-E848-5A44-82DF-322201952CD8}" type="slidenum">
              <a:rPr lang="en-US" smtClean="0"/>
              <a:pPr/>
              <a:t>18</a:t>
            </a:fld>
            <a:endParaRPr lang="en-US"/>
          </a:p>
        </p:txBody>
      </p:sp>
      <p:sp>
        <p:nvSpPr>
          <p:cNvPr id="3" name="Title 2">
            <a:extLst>
              <a:ext uri="{FF2B5EF4-FFF2-40B4-BE49-F238E27FC236}">
                <a16:creationId xmlns:a16="http://schemas.microsoft.com/office/drawing/2014/main" id="{CC8092A9-FAD8-3046-B33A-8BA6C370EB20}"/>
              </a:ext>
            </a:extLst>
          </p:cNvPr>
          <p:cNvSpPr>
            <a:spLocks noGrp="1"/>
          </p:cNvSpPr>
          <p:nvPr>
            <p:ph type="title"/>
          </p:nvPr>
        </p:nvSpPr>
        <p:spPr/>
        <p:txBody>
          <a:bodyPr/>
          <a:lstStyle/>
          <a:p>
            <a:r>
              <a:rPr lang="en-US"/>
              <a:t>Results – Stylometric comparison</a:t>
            </a:r>
          </a:p>
        </p:txBody>
      </p:sp>
      <p:sp>
        <p:nvSpPr>
          <p:cNvPr id="4" name="Content Placeholder 3">
            <a:extLst>
              <a:ext uri="{FF2B5EF4-FFF2-40B4-BE49-F238E27FC236}">
                <a16:creationId xmlns:a16="http://schemas.microsoft.com/office/drawing/2014/main" id="{CF88C4BB-1611-E34D-86D6-6BDC2487C0B4}"/>
              </a:ext>
            </a:extLst>
          </p:cNvPr>
          <p:cNvSpPr>
            <a:spLocks noGrp="1"/>
          </p:cNvSpPr>
          <p:nvPr>
            <p:ph sz="quarter" idx="20"/>
          </p:nvPr>
        </p:nvSpPr>
        <p:spPr/>
        <p:txBody>
          <a:bodyPr/>
          <a:lstStyle/>
          <a:p>
            <a:r>
              <a:rPr lang="en-US"/>
              <a:t>5-shot, 5-way</a:t>
            </a:r>
          </a:p>
          <a:p>
            <a:pPr lvl="1"/>
            <a:r>
              <a:rPr lang="en-US"/>
              <a:t>Choose from 5 different authors</a:t>
            </a:r>
          </a:p>
          <a:p>
            <a:pPr lvl="1"/>
            <a:r>
              <a:rPr lang="en-US"/>
              <a:t>5 comments per author</a:t>
            </a:r>
          </a:p>
          <a:p>
            <a:pPr lvl="1"/>
            <a:endParaRPr lang="en-US"/>
          </a:p>
          <a:p>
            <a:pPr lvl="1"/>
            <a:endParaRPr lang="en-US"/>
          </a:p>
          <a:p>
            <a:r>
              <a:rPr lang="en-US"/>
              <a:t>Of individual features, </a:t>
            </a:r>
            <a:r>
              <a:rPr lang="en-US" err="1"/>
              <a:t>DistilBERT</a:t>
            </a:r>
            <a:br>
              <a:rPr lang="en-US"/>
            </a:br>
            <a:r>
              <a:rPr lang="en-US"/>
              <a:t>performs best, but may be focusing on</a:t>
            </a:r>
            <a:br>
              <a:rPr lang="en-US"/>
            </a:br>
            <a:r>
              <a:rPr lang="en-US"/>
              <a:t>“topic” rather than identity</a:t>
            </a:r>
          </a:p>
          <a:p>
            <a:endParaRPr lang="en-US"/>
          </a:p>
          <a:p>
            <a:endParaRPr lang="en-US"/>
          </a:p>
          <a:p>
            <a:r>
              <a:rPr lang="en-US"/>
              <a:t>Stylistic features perform best in combination</a:t>
            </a:r>
          </a:p>
        </p:txBody>
      </p:sp>
      <p:graphicFrame>
        <p:nvGraphicFramePr>
          <p:cNvPr id="5" name="Table 4">
            <a:extLst>
              <a:ext uri="{FF2B5EF4-FFF2-40B4-BE49-F238E27FC236}">
                <a16:creationId xmlns:a16="http://schemas.microsoft.com/office/drawing/2014/main" id="{E8C8D77A-EFE7-A248-B94A-37E452F19F5F}"/>
              </a:ext>
            </a:extLst>
          </p:cNvPr>
          <p:cNvGraphicFramePr>
            <a:graphicFrameLocks noGrp="1"/>
          </p:cNvGraphicFramePr>
          <p:nvPr>
            <p:extLst>
              <p:ext uri="{D42A27DB-BD31-4B8C-83A1-F6EECF244321}">
                <p14:modId xmlns:p14="http://schemas.microsoft.com/office/powerpoint/2010/main" val="2123444663"/>
              </p:ext>
            </p:extLst>
          </p:nvPr>
        </p:nvGraphicFramePr>
        <p:xfrm>
          <a:off x="6830872" y="1638301"/>
          <a:ext cx="5208727" cy="3090330"/>
        </p:xfrm>
        <a:graphic>
          <a:graphicData uri="http://schemas.openxmlformats.org/drawingml/2006/table">
            <a:tbl>
              <a:tblPr firstRow="1" bandRow="1">
                <a:tableStyleId>{5C22544A-7EE6-4342-B048-85BDC9FD1C3A}</a:tableStyleId>
              </a:tblPr>
              <a:tblGrid>
                <a:gridCol w="3405188">
                  <a:extLst>
                    <a:ext uri="{9D8B030D-6E8A-4147-A177-3AD203B41FA5}">
                      <a16:colId xmlns:a16="http://schemas.microsoft.com/office/drawing/2014/main" val="1604752540"/>
                    </a:ext>
                  </a:extLst>
                </a:gridCol>
                <a:gridCol w="1803539">
                  <a:extLst>
                    <a:ext uri="{9D8B030D-6E8A-4147-A177-3AD203B41FA5}">
                      <a16:colId xmlns:a16="http://schemas.microsoft.com/office/drawing/2014/main" val="2391268663"/>
                    </a:ext>
                  </a:extLst>
                </a:gridCol>
              </a:tblGrid>
              <a:tr h="309033">
                <a:tc>
                  <a:txBody>
                    <a:bodyPr/>
                    <a:lstStyle/>
                    <a:p>
                      <a:r>
                        <a:rPr lang="en-US" sz="1500"/>
                        <a:t>Feature Types</a:t>
                      </a:r>
                    </a:p>
                  </a:txBody>
                  <a:tcPr marL="76200" marR="76200" marT="38100" marB="38100"/>
                </a:tc>
                <a:tc>
                  <a:txBody>
                    <a:bodyPr/>
                    <a:lstStyle/>
                    <a:p>
                      <a:r>
                        <a:rPr lang="en-US" sz="1500"/>
                        <a:t>Test Acc.</a:t>
                      </a:r>
                    </a:p>
                  </a:txBody>
                  <a:tcPr marL="76200" marR="76200" marT="38100" marB="38100"/>
                </a:tc>
                <a:extLst>
                  <a:ext uri="{0D108BD9-81ED-4DB2-BD59-A6C34878D82A}">
                    <a16:rowId xmlns:a16="http://schemas.microsoft.com/office/drawing/2014/main" val="1950378356"/>
                  </a:ext>
                </a:extLst>
              </a:tr>
              <a:tr h="309033">
                <a:tc>
                  <a:txBody>
                    <a:bodyPr/>
                    <a:lstStyle/>
                    <a:p>
                      <a:r>
                        <a:rPr lang="en-US" sz="1500"/>
                        <a:t>Stylistic</a:t>
                      </a:r>
                    </a:p>
                  </a:txBody>
                  <a:tcPr marL="76200" marR="76200" marT="38100" marB="38100"/>
                </a:tc>
                <a:tc>
                  <a:txBody>
                    <a:bodyPr/>
                    <a:lstStyle/>
                    <a:p>
                      <a:r>
                        <a:rPr lang="en-US" sz="1500"/>
                        <a:t>52.4%</a:t>
                      </a:r>
                    </a:p>
                  </a:txBody>
                  <a:tcPr marL="76200" marR="76200" marT="38100" marB="38100"/>
                </a:tc>
                <a:extLst>
                  <a:ext uri="{0D108BD9-81ED-4DB2-BD59-A6C34878D82A}">
                    <a16:rowId xmlns:a16="http://schemas.microsoft.com/office/drawing/2014/main" val="3714091779"/>
                  </a:ext>
                </a:extLst>
              </a:tr>
              <a:tr h="309033">
                <a:tc>
                  <a:txBody>
                    <a:bodyPr/>
                    <a:lstStyle/>
                    <a:p>
                      <a:r>
                        <a:rPr lang="en-US" sz="1500"/>
                        <a:t>N-grams</a:t>
                      </a:r>
                    </a:p>
                  </a:txBody>
                  <a:tcPr marL="76200" marR="76200" marT="38100" marB="38100"/>
                </a:tc>
                <a:tc>
                  <a:txBody>
                    <a:bodyPr/>
                    <a:lstStyle/>
                    <a:p>
                      <a:r>
                        <a:rPr lang="en-US" sz="1500"/>
                        <a:t>33.4%</a:t>
                      </a:r>
                    </a:p>
                  </a:txBody>
                  <a:tcPr marL="76200" marR="76200" marT="38100" marB="38100"/>
                </a:tc>
                <a:extLst>
                  <a:ext uri="{0D108BD9-81ED-4DB2-BD59-A6C34878D82A}">
                    <a16:rowId xmlns:a16="http://schemas.microsoft.com/office/drawing/2014/main" val="240815996"/>
                  </a:ext>
                </a:extLst>
              </a:tr>
              <a:tr h="309033">
                <a:tc>
                  <a:txBody>
                    <a:bodyPr/>
                    <a:lstStyle/>
                    <a:p>
                      <a:r>
                        <a:rPr lang="en-US" sz="1500"/>
                        <a:t>Syntactic</a:t>
                      </a:r>
                    </a:p>
                  </a:txBody>
                  <a:tcPr marL="76200" marR="76200" marT="38100" marB="38100"/>
                </a:tc>
                <a:tc>
                  <a:txBody>
                    <a:bodyPr/>
                    <a:lstStyle/>
                    <a:p>
                      <a:r>
                        <a:rPr lang="en-US" sz="1500"/>
                        <a:t>47.1%</a:t>
                      </a:r>
                    </a:p>
                  </a:txBody>
                  <a:tcPr marL="76200" marR="76200" marT="38100" marB="38100"/>
                </a:tc>
                <a:extLst>
                  <a:ext uri="{0D108BD9-81ED-4DB2-BD59-A6C34878D82A}">
                    <a16:rowId xmlns:a16="http://schemas.microsoft.com/office/drawing/2014/main" val="774238933"/>
                  </a:ext>
                </a:extLst>
              </a:tr>
              <a:tr h="309033">
                <a:tc>
                  <a:txBody>
                    <a:bodyPr/>
                    <a:lstStyle/>
                    <a:p>
                      <a:r>
                        <a:rPr lang="en-US" sz="1500"/>
                        <a:t>Lexical</a:t>
                      </a:r>
                    </a:p>
                  </a:txBody>
                  <a:tcPr marL="76200" marR="76200" marT="38100" marB="38100"/>
                </a:tc>
                <a:tc>
                  <a:txBody>
                    <a:bodyPr/>
                    <a:lstStyle/>
                    <a:p>
                      <a:r>
                        <a:rPr lang="en-US" sz="1500"/>
                        <a:t>31.2%</a:t>
                      </a:r>
                    </a:p>
                  </a:txBody>
                  <a:tcPr marL="76200" marR="76200" marT="38100" marB="38100"/>
                </a:tc>
                <a:extLst>
                  <a:ext uri="{0D108BD9-81ED-4DB2-BD59-A6C34878D82A}">
                    <a16:rowId xmlns:a16="http://schemas.microsoft.com/office/drawing/2014/main" val="2876902529"/>
                  </a:ext>
                </a:extLst>
              </a:tr>
              <a:tr h="309033">
                <a:tc>
                  <a:txBody>
                    <a:bodyPr/>
                    <a:lstStyle/>
                    <a:p>
                      <a:r>
                        <a:rPr lang="en-US" sz="1500" err="1"/>
                        <a:t>DistilBERT</a:t>
                      </a:r>
                      <a:endParaRPr lang="en-US" sz="1500"/>
                    </a:p>
                  </a:txBody>
                  <a:tcPr marL="76200" marR="76200" marT="38100" marB="38100">
                    <a:lnB w="28575" cap="flat" cmpd="sng" algn="ctr">
                      <a:solidFill>
                        <a:schemeClr val="tx1"/>
                      </a:solidFill>
                      <a:prstDash val="solid"/>
                      <a:round/>
                      <a:headEnd type="none" w="med" len="med"/>
                      <a:tailEnd type="none" w="med" len="med"/>
                    </a:lnB>
                  </a:tcPr>
                </a:tc>
                <a:tc>
                  <a:txBody>
                    <a:bodyPr/>
                    <a:lstStyle/>
                    <a:p>
                      <a:r>
                        <a:rPr lang="en-US" sz="1500" b="1"/>
                        <a:t>70.6%</a:t>
                      </a:r>
                    </a:p>
                  </a:txBody>
                  <a:tcPr marL="76200" marR="76200" marT="38100" marB="38100">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7985148"/>
                  </a:ext>
                </a:extLst>
              </a:tr>
              <a:tr h="309033">
                <a:tc>
                  <a:txBody>
                    <a:bodyPr/>
                    <a:lstStyle/>
                    <a:p>
                      <a:r>
                        <a:rPr lang="en-US" sz="1500"/>
                        <a:t>Style + Lex</a:t>
                      </a:r>
                    </a:p>
                  </a:txBody>
                  <a:tcPr marL="76200" marR="76200" marT="38100" marB="38100">
                    <a:lnT w="28575" cap="flat" cmpd="sng" algn="ctr">
                      <a:solidFill>
                        <a:schemeClr val="tx1"/>
                      </a:solidFill>
                      <a:prstDash val="solid"/>
                      <a:round/>
                      <a:headEnd type="none" w="med" len="med"/>
                      <a:tailEnd type="none" w="med" len="med"/>
                    </a:lnT>
                  </a:tcPr>
                </a:tc>
                <a:tc>
                  <a:txBody>
                    <a:bodyPr/>
                    <a:lstStyle/>
                    <a:p>
                      <a:r>
                        <a:rPr lang="en-US" sz="1500"/>
                        <a:t>52.3%</a:t>
                      </a:r>
                    </a:p>
                  </a:txBody>
                  <a:tcPr marL="76200" marR="76200" marT="38100" marB="38100">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84896433"/>
                  </a:ext>
                </a:extLst>
              </a:tr>
              <a:tr h="309033">
                <a:tc>
                  <a:txBody>
                    <a:bodyPr/>
                    <a:lstStyle/>
                    <a:p>
                      <a:r>
                        <a:rPr lang="en-US" sz="1500"/>
                        <a:t>Style + Lex + Syn</a:t>
                      </a:r>
                    </a:p>
                  </a:txBody>
                  <a:tcPr marL="76200" marR="76200" marT="38100" marB="38100"/>
                </a:tc>
                <a:tc>
                  <a:txBody>
                    <a:bodyPr/>
                    <a:lstStyle/>
                    <a:p>
                      <a:r>
                        <a:rPr lang="en-US" sz="1500"/>
                        <a:t>58.2%</a:t>
                      </a:r>
                    </a:p>
                  </a:txBody>
                  <a:tcPr marL="76200" marR="76200" marT="38100" marB="38100"/>
                </a:tc>
                <a:extLst>
                  <a:ext uri="{0D108BD9-81ED-4DB2-BD59-A6C34878D82A}">
                    <a16:rowId xmlns:a16="http://schemas.microsoft.com/office/drawing/2014/main" val="923736397"/>
                  </a:ext>
                </a:extLst>
              </a:tr>
              <a:tr h="309033">
                <a:tc>
                  <a:txBody>
                    <a:bodyPr/>
                    <a:lstStyle/>
                    <a:p>
                      <a:r>
                        <a:rPr lang="en-US" sz="1500"/>
                        <a:t>All </a:t>
                      </a:r>
                      <a:r>
                        <a:rPr lang="en-US" sz="1500" err="1"/>
                        <a:t>Stylometrics</a:t>
                      </a:r>
                      <a:endParaRPr lang="en-US" sz="1500"/>
                    </a:p>
                  </a:txBody>
                  <a:tcPr marL="76200" marR="76200" marT="38100" marB="38100"/>
                </a:tc>
                <a:tc>
                  <a:txBody>
                    <a:bodyPr/>
                    <a:lstStyle/>
                    <a:p>
                      <a:r>
                        <a:rPr lang="en-US" sz="1500"/>
                        <a:t>57.4%</a:t>
                      </a:r>
                    </a:p>
                  </a:txBody>
                  <a:tcPr marL="76200" marR="76200" marT="38100" marB="38100"/>
                </a:tc>
                <a:extLst>
                  <a:ext uri="{0D108BD9-81ED-4DB2-BD59-A6C34878D82A}">
                    <a16:rowId xmlns:a16="http://schemas.microsoft.com/office/drawing/2014/main" val="1340149220"/>
                  </a:ext>
                </a:extLst>
              </a:tr>
              <a:tr h="309033">
                <a:tc>
                  <a:txBody>
                    <a:bodyPr/>
                    <a:lstStyle/>
                    <a:p>
                      <a:r>
                        <a:rPr lang="en-US" sz="1500"/>
                        <a:t>All + </a:t>
                      </a:r>
                      <a:r>
                        <a:rPr lang="en-US" sz="1500" err="1"/>
                        <a:t>DistilBERT</a:t>
                      </a:r>
                      <a:endParaRPr lang="en-US" sz="1500"/>
                    </a:p>
                  </a:txBody>
                  <a:tcPr marL="76200" marR="76200" marT="38100" marB="38100"/>
                </a:tc>
                <a:tc>
                  <a:txBody>
                    <a:bodyPr/>
                    <a:lstStyle/>
                    <a:p>
                      <a:r>
                        <a:rPr lang="en-US" sz="1500" b="1"/>
                        <a:t>72.2%</a:t>
                      </a:r>
                    </a:p>
                  </a:txBody>
                  <a:tcPr marL="76200" marR="76200" marT="38100" marB="38100"/>
                </a:tc>
                <a:extLst>
                  <a:ext uri="{0D108BD9-81ED-4DB2-BD59-A6C34878D82A}">
                    <a16:rowId xmlns:a16="http://schemas.microsoft.com/office/drawing/2014/main" val="2110777367"/>
                  </a:ext>
                </a:extLst>
              </a:tr>
            </a:tbl>
          </a:graphicData>
        </a:graphic>
      </p:graphicFrame>
    </p:spTree>
    <p:extLst>
      <p:ext uri="{BB962C8B-B14F-4D97-AF65-F5344CB8AC3E}">
        <p14:creationId xmlns:p14="http://schemas.microsoft.com/office/powerpoint/2010/main" val="2179579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F38C4F-4518-AE47-AB8E-059334958C27}"/>
              </a:ext>
            </a:extLst>
          </p:cNvPr>
          <p:cNvSpPr>
            <a:spLocks noGrp="1"/>
          </p:cNvSpPr>
          <p:nvPr>
            <p:ph type="sldNum" sz="quarter" idx="12"/>
          </p:nvPr>
        </p:nvSpPr>
        <p:spPr/>
        <p:txBody>
          <a:bodyPr/>
          <a:lstStyle/>
          <a:p>
            <a:fld id="{FE7A4BB3-E848-5A44-82DF-322201952CD8}" type="slidenum">
              <a:rPr lang="en-US" smtClean="0"/>
              <a:pPr/>
              <a:t>19</a:t>
            </a:fld>
            <a:endParaRPr lang="en-US"/>
          </a:p>
        </p:txBody>
      </p:sp>
      <p:sp>
        <p:nvSpPr>
          <p:cNvPr id="3" name="Title 2">
            <a:extLst>
              <a:ext uri="{FF2B5EF4-FFF2-40B4-BE49-F238E27FC236}">
                <a16:creationId xmlns:a16="http://schemas.microsoft.com/office/drawing/2014/main" id="{000E04D0-BCA3-E24D-8A3D-3837F3566F9F}"/>
              </a:ext>
            </a:extLst>
          </p:cNvPr>
          <p:cNvSpPr>
            <a:spLocks noGrp="1"/>
          </p:cNvSpPr>
          <p:nvPr>
            <p:ph type="title"/>
          </p:nvPr>
        </p:nvSpPr>
        <p:spPr/>
        <p:txBody>
          <a:bodyPr/>
          <a:lstStyle/>
          <a:p>
            <a:r>
              <a:rPr lang="en-US"/>
              <a:t>Results – Increasing </a:t>
            </a:r>
            <a:r>
              <a:rPr lang="en-US" i="1"/>
              <a:t>k</a:t>
            </a:r>
            <a:r>
              <a:rPr lang="en-US"/>
              <a:t>-shot </a:t>
            </a:r>
          </a:p>
        </p:txBody>
      </p:sp>
      <p:sp>
        <p:nvSpPr>
          <p:cNvPr id="4" name="Content Placeholder 3">
            <a:extLst>
              <a:ext uri="{FF2B5EF4-FFF2-40B4-BE49-F238E27FC236}">
                <a16:creationId xmlns:a16="http://schemas.microsoft.com/office/drawing/2014/main" id="{FE71D9BF-79D2-F849-9272-4A24D345BCDF}"/>
              </a:ext>
            </a:extLst>
          </p:cNvPr>
          <p:cNvSpPr>
            <a:spLocks noGrp="1"/>
          </p:cNvSpPr>
          <p:nvPr>
            <p:ph sz="quarter" idx="20"/>
          </p:nvPr>
        </p:nvSpPr>
        <p:spPr/>
        <p:txBody>
          <a:bodyPr/>
          <a:lstStyle/>
          <a:p>
            <a:r>
              <a:rPr lang="en-US"/>
              <a:t>How does performance scale with increased data?</a:t>
            </a:r>
          </a:p>
          <a:p>
            <a:pPr lvl="1"/>
            <a:r>
              <a:rPr lang="en-US"/>
              <a:t>Slight improvements (3-4%pts) for all models</a:t>
            </a:r>
          </a:p>
          <a:p>
            <a:pPr lvl="1"/>
            <a:endParaRPr lang="en-US"/>
          </a:p>
          <a:p>
            <a:pPr lvl="1"/>
            <a:endParaRPr lang="en-US"/>
          </a:p>
          <a:p>
            <a:pPr lvl="1"/>
            <a:endParaRPr lang="en-US"/>
          </a:p>
          <a:p>
            <a:endParaRPr lang="en-US"/>
          </a:p>
          <a:p>
            <a:endParaRPr lang="en-US"/>
          </a:p>
          <a:p>
            <a:r>
              <a:rPr lang="en-US"/>
              <a:t>Is </a:t>
            </a:r>
            <a:r>
              <a:rPr lang="en-US" err="1"/>
              <a:t>DistilBERT</a:t>
            </a:r>
            <a:r>
              <a:rPr lang="en-US"/>
              <a:t> just focusing on topic?</a:t>
            </a:r>
          </a:p>
          <a:p>
            <a:pPr lvl="1"/>
            <a:r>
              <a:rPr lang="en-US"/>
              <a:t>Easy set is 200 users who comment on</a:t>
            </a:r>
            <a:br>
              <a:rPr lang="en-US"/>
            </a:br>
            <a:r>
              <a:rPr lang="en-US"/>
              <a:t>least diverse set of subreddits</a:t>
            </a:r>
          </a:p>
          <a:p>
            <a:pPr lvl="1"/>
            <a:r>
              <a:rPr lang="en-US"/>
              <a:t>Hard set is 200 users who comment on</a:t>
            </a:r>
            <a:br>
              <a:rPr lang="en-US"/>
            </a:br>
            <a:r>
              <a:rPr lang="en-US"/>
              <a:t>most diverse set of subreddits</a:t>
            </a:r>
          </a:p>
          <a:p>
            <a:pPr lvl="1"/>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graphicFrame>
        <p:nvGraphicFramePr>
          <p:cNvPr id="5" name="Table 4">
            <a:extLst>
              <a:ext uri="{FF2B5EF4-FFF2-40B4-BE49-F238E27FC236}">
                <a16:creationId xmlns:a16="http://schemas.microsoft.com/office/drawing/2014/main" id="{B73226DC-3304-BC47-8826-99B7C9FE424C}"/>
              </a:ext>
            </a:extLst>
          </p:cNvPr>
          <p:cNvGraphicFramePr>
            <a:graphicFrameLocks noGrp="1"/>
          </p:cNvGraphicFramePr>
          <p:nvPr>
            <p:extLst>
              <p:ext uri="{D42A27DB-BD31-4B8C-83A1-F6EECF244321}">
                <p14:modId xmlns:p14="http://schemas.microsoft.com/office/powerpoint/2010/main" val="3354030052"/>
              </p:ext>
            </p:extLst>
          </p:nvPr>
        </p:nvGraphicFramePr>
        <p:xfrm>
          <a:off x="3683000" y="2587083"/>
          <a:ext cx="8128000" cy="1236132"/>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807732175"/>
                    </a:ext>
                  </a:extLst>
                </a:gridCol>
                <a:gridCol w="2032000">
                  <a:extLst>
                    <a:ext uri="{9D8B030D-6E8A-4147-A177-3AD203B41FA5}">
                      <a16:colId xmlns:a16="http://schemas.microsoft.com/office/drawing/2014/main" val="3900235810"/>
                    </a:ext>
                  </a:extLst>
                </a:gridCol>
                <a:gridCol w="2032000">
                  <a:extLst>
                    <a:ext uri="{9D8B030D-6E8A-4147-A177-3AD203B41FA5}">
                      <a16:colId xmlns:a16="http://schemas.microsoft.com/office/drawing/2014/main" val="4179419405"/>
                    </a:ext>
                  </a:extLst>
                </a:gridCol>
                <a:gridCol w="2032000">
                  <a:extLst>
                    <a:ext uri="{9D8B030D-6E8A-4147-A177-3AD203B41FA5}">
                      <a16:colId xmlns:a16="http://schemas.microsoft.com/office/drawing/2014/main" val="3399958811"/>
                    </a:ext>
                  </a:extLst>
                </a:gridCol>
              </a:tblGrid>
              <a:tr h="309033">
                <a:tc>
                  <a:txBody>
                    <a:bodyPr/>
                    <a:lstStyle/>
                    <a:p>
                      <a:endParaRPr lang="en-US" sz="1500"/>
                    </a:p>
                  </a:txBody>
                  <a:tcPr marL="76200" marR="76200" marT="38100" marB="38100"/>
                </a:tc>
                <a:tc>
                  <a:txBody>
                    <a:bodyPr/>
                    <a:lstStyle/>
                    <a:p>
                      <a:r>
                        <a:rPr lang="en-US" sz="1500"/>
                        <a:t>5-shot</a:t>
                      </a:r>
                    </a:p>
                  </a:txBody>
                  <a:tcPr marL="76200" marR="76200" marT="38100" marB="38100"/>
                </a:tc>
                <a:tc>
                  <a:txBody>
                    <a:bodyPr/>
                    <a:lstStyle/>
                    <a:p>
                      <a:r>
                        <a:rPr lang="en-US" sz="1500"/>
                        <a:t>10-shot</a:t>
                      </a:r>
                    </a:p>
                  </a:txBody>
                  <a:tcPr marL="76200" marR="76200" marT="38100" marB="38100"/>
                </a:tc>
                <a:tc>
                  <a:txBody>
                    <a:bodyPr/>
                    <a:lstStyle/>
                    <a:p>
                      <a:r>
                        <a:rPr lang="en-US" sz="1500"/>
                        <a:t>20-shot</a:t>
                      </a:r>
                    </a:p>
                  </a:txBody>
                  <a:tcPr marL="76200" marR="76200" marT="38100" marB="38100"/>
                </a:tc>
                <a:extLst>
                  <a:ext uri="{0D108BD9-81ED-4DB2-BD59-A6C34878D82A}">
                    <a16:rowId xmlns:a16="http://schemas.microsoft.com/office/drawing/2014/main" val="141152985"/>
                  </a:ext>
                </a:extLst>
              </a:tr>
              <a:tr h="309033">
                <a:tc>
                  <a:txBody>
                    <a:bodyPr/>
                    <a:lstStyle/>
                    <a:p>
                      <a:r>
                        <a:rPr lang="en-US" sz="1500" err="1"/>
                        <a:t>DistilBERT</a:t>
                      </a:r>
                      <a:endParaRPr lang="en-US" sz="1500"/>
                    </a:p>
                  </a:txBody>
                  <a:tcPr marL="76200" marR="76200" marT="38100" marB="38100"/>
                </a:tc>
                <a:tc>
                  <a:txBody>
                    <a:bodyPr/>
                    <a:lstStyle/>
                    <a:p>
                      <a:r>
                        <a:rPr lang="en-US" sz="1500"/>
                        <a:t>70.01%</a:t>
                      </a:r>
                    </a:p>
                  </a:txBody>
                  <a:tcPr marL="76200" marR="76200" marT="38100" marB="38100"/>
                </a:tc>
                <a:tc>
                  <a:txBody>
                    <a:bodyPr/>
                    <a:lstStyle/>
                    <a:p>
                      <a:r>
                        <a:rPr lang="en-US" sz="1500"/>
                        <a:t>72.19%</a:t>
                      </a:r>
                    </a:p>
                  </a:txBody>
                  <a:tcPr marL="76200" marR="76200" marT="38100" marB="38100"/>
                </a:tc>
                <a:tc>
                  <a:txBody>
                    <a:bodyPr/>
                    <a:lstStyle/>
                    <a:p>
                      <a:r>
                        <a:rPr lang="en-US" sz="1500"/>
                        <a:t>74.13%</a:t>
                      </a:r>
                    </a:p>
                  </a:txBody>
                  <a:tcPr marL="76200" marR="76200" marT="38100" marB="38100"/>
                </a:tc>
                <a:extLst>
                  <a:ext uri="{0D108BD9-81ED-4DB2-BD59-A6C34878D82A}">
                    <a16:rowId xmlns:a16="http://schemas.microsoft.com/office/drawing/2014/main" val="1680261702"/>
                  </a:ext>
                </a:extLst>
              </a:tr>
              <a:tr h="309033">
                <a:tc>
                  <a:txBody>
                    <a:bodyPr/>
                    <a:lstStyle/>
                    <a:p>
                      <a:r>
                        <a:rPr lang="en-US" sz="1500"/>
                        <a:t>All </a:t>
                      </a:r>
                      <a:r>
                        <a:rPr lang="en-US" sz="1500" err="1"/>
                        <a:t>Stylometrics</a:t>
                      </a:r>
                      <a:endParaRPr lang="en-US" sz="1500"/>
                    </a:p>
                  </a:txBody>
                  <a:tcPr marL="76200" marR="76200" marT="38100" marB="38100"/>
                </a:tc>
                <a:tc>
                  <a:txBody>
                    <a:bodyPr/>
                    <a:lstStyle/>
                    <a:p>
                      <a:r>
                        <a:rPr lang="en-US" sz="1500"/>
                        <a:t>43.10%</a:t>
                      </a:r>
                    </a:p>
                  </a:txBody>
                  <a:tcPr marL="76200" marR="76200" marT="38100" marB="38100"/>
                </a:tc>
                <a:tc>
                  <a:txBody>
                    <a:bodyPr/>
                    <a:lstStyle/>
                    <a:p>
                      <a:r>
                        <a:rPr lang="en-US" sz="1500"/>
                        <a:t>44.41%</a:t>
                      </a:r>
                    </a:p>
                  </a:txBody>
                  <a:tcPr marL="76200" marR="76200" marT="38100" marB="38100"/>
                </a:tc>
                <a:tc>
                  <a:txBody>
                    <a:bodyPr/>
                    <a:lstStyle/>
                    <a:p>
                      <a:r>
                        <a:rPr lang="en-US" sz="1500"/>
                        <a:t>46.20%</a:t>
                      </a:r>
                    </a:p>
                  </a:txBody>
                  <a:tcPr marL="76200" marR="76200" marT="38100" marB="38100"/>
                </a:tc>
                <a:extLst>
                  <a:ext uri="{0D108BD9-81ED-4DB2-BD59-A6C34878D82A}">
                    <a16:rowId xmlns:a16="http://schemas.microsoft.com/office/drawing/2014/main" val="866547519"/>
                  </a:ext>
                </a:extLst>
              </a:tr>
              <a:tr h="309033">
                <a:tc>
                  <a:txBody>
                    <a:bodyPr/>
                    <a:lstStyle/>
                    <a:p>
                      <a:r>
                        <a:rPr lang="en-US" sz="1500"/>
                        <a:t>All + </a:t>
                      </a:r>
                      <a:r>
                        <a:rPr lang="en-US" sz="1500" err="1"/>
                        <a:t>DistilBERT</a:t>
                      </a:r>
                      <a:endParaRPr lang="en-US" sz="1500"/>
                    </a:p>
                  </a:txBody>
                  <a:tcPr marL="76200" marR="76200" marT="38100" marB="38100"/>
                </a:tc>
                <a:tc>
                  <a:txBody>
                    <a:bodyPr/>
                    <a:lstStyle/>
                    <a:p>
                      <a:r>
                        <a:rPr lang="en-US" sz="1500"/>
                        <a:t>70.19%</a:t>
                      </a:r>
                    </a:p>
                  </a:txBody>
                  <a:tcPr marL="76200" marR="76200" marT="38100" marB="38100"/>
                </a:tc>
                <a:tc>
                  <a:txBody>
                    <a:bodyPr/>
                    <a:lstStyle/>
                    <a:p>
                      <a:r>
                        <a:rPr lang="en-US" sz="1500"/>
                        <a:t>72.32%</a:t>
                      </a:r>
                    </a:p>
                  </a:txBody>
                  <a:tcPr marL="76200" marR="76200" marT="38100" marB="38100"/>
                </a:tc>
                <a:tc>
                  <a:txBody>
                    <a:bodyPr/>
                    <a:lstStyle/>
                    <a:p>
                      <a:r>
                        <a:rPr lang="en-US" sz="1500"/>
                        <a:t>74.15%</a:t>
                      </a:r>
                    </a:p>
                  </a:txBody>
                  <a:tcPr marL="76200" marR="76200" marT="38100" marB="38100"/>
                </a:tc>
                <a:extLst>
                  <a:ext uri="{0D108BD9-81ED-4DB2-BD59-A6C34878D82A}">
                    <a16:rowId xmlns:a16="http://schemas.microsoft.com/office/drawing/2014/main" val="2295211400"/>
                  </a:ext>
                </a:extLst>
              </a:tr>
            </a:tbl>
          </a:graphicData>
        </a:graphic>
      </p:graphicFrame>
      <p:graphicFrame>
        <p:nvGraphicFramePr>
          <p:cNvPr id="7" name="Table 6">
            <a:extLst>
              <a:ext uri="{FF2B5EF4-FFF2-40B4-BE49-F238E27FC236}">
                <a16:creationId xmlns:a16="http://schemas.microsoft.com/office/drawing/2014/main" id="{7B755D53-5FC6-964F-BDC6-2DBE7495DDCF}"/>
              </a:ext>
            </a:extLst>
          </p:cNvPr>
          <p:cNvGraphicFramePr>
            <a:graphicFrameLocks noGrp="1"/>
          </p:cNvGraphicFramePr>
          <p:nvPr>
            <p:extLst>
              <p:ext uri="{D42A27DB-BD31-4B8C-83A1-F6EECF244321}">
                <p14:modId xmlns:p14="http://schemas.microsoft.com/office/powerpoint/2010/main" val="3623003405"/>
              </p:ext>
            </p:extLst>
          </p:nvPr>
        </p:nvGraphicFramePr>
        <p:xfrm>
          <a:off x="7073461" y="4993640"/>
          <a:ext cx="4372304" cy="1483360"/>
        </p:xfrm>
        <a:graphic>
          <a:graphicData uri="http://schemas.openxmlformats.org/drawingml/2006/table">
            <a:tbl>
              <a:tblPr firstRow="1" bandRow="1">
                <a:tableStyleId>{5C22544A-7EE6-4342-B048-85BDC9FD1C3A}</a:tableStyleId>
              </a:tblPr>
              <a:tblGrid>
                <a:gridCol w="2136363">
                  <a:extLst>
                    <a:ext uri="{9D8B030D-6E8A-4147-A177-3AD203B41FA5}">
                      <a16:colId xmlns:a16="http://schemas.microsoft.com/office/drawing/2014/main" val="2221202582"/>
                    </a:ext>
                  </a:extLst>
                </a:gridCol>
                <a:gridCol w="1213021">
                  <a:extLst>
                    <a:ext uri="{9D8B030D-6E8A-4147-A177-3AD203B41FA5}">
                      <a16:colId xmlns:a16="http://schemas.microsoft.com/office/drawing/2014/main" val="3517205318"/>
                    </a:ext>
                  </a:extLst>
                </a:gridCol>
                <a:gridCol w="1022920">
                  <a:extLst>
                    <a:ext uri="{9D8B030D-6E8A-4147-A177-3AD203B41FA5}">
                      <a16:colId xmlns:a16="http://schemas.microsoft.com/office/drawing/2014/main" val="3360933352"/>
                    </a:ext>
                  </a:extLst>
                </a:gridCol>
              </a:tblGrid>
              <a:tr h="370840">
                <a:tc>
                  <a:txBody>
                    <a:bodyPr/>
                    <a:lstStyle/>
                    <a:p>
                      <a:endParaRPr lang="en-US"/>
                    </a:p>
                  </a:txBody>
                  <a:tcPr/>
                </a:tc>
                <a:tc>
                  <a:txBody>
                    <a:bodyPr/>
                    <a:lstStyle/>
                    <a:p>
                      <a:r>
                        <a:rPr lang="en-US"/>
                        <a:t>Easy</a:t>
                      </a:r>
                    </a:p>
                  </a:txBody>
                  <a:tcPr/>
                </a:tc>
                <a:tc>
                  <a:txBody>
                    <a:bodyPr/>
                    <a:lstStyle/>
                    <a:p>
                      <a:r>
                        <a:rPr lang="en-US"/>
                        <a:t>Hard</a:t>
                      </a:r>
                    </a:p>
                  </a:txBody>
                  <a:tcPr/>
                </a:tc>
                <a:extLst>
                  <a:ext uri="{0D108BD9-81ED-4DB2-BD59-A6C34878D82A}">
                    <a16:rowId xmlns:a16="http://schemas.microsoft.com/office/drawing/2014/main" val="1387688684"/>
                  </a:ext>
                </a:extLst>
              </a:tr>
              <a:tr h="370840">
                <a:tc>
                  <a:txBody>
                    <a:bodyPr/>
                    <a:lstStyle/>
                    <a:p>
                      <a:r>
                        <a:rPr lang="en-US" err="1"/>
                        <a:t>DistilBERT</a:t>
                      </a:r>
                      <a:endParaRPr lang="en-US"/>
                    </a:p>
                  </a:txBody>
                  <a:tcPr/>
                </a:tc>
                <a:tc>
                  <a:txBody>
                    <a:bodyPr/>
                    <a:lstStyle/>
                    <a:p>
                      <a:r>
                        <a:rPr lang="en-US"/>
                        <a:t>83.2%</a:t>
                      </a:r>
                    </a:p>
                  </a:txBody>
                  <a:tcPr/>
                </a:tc>
                <a:tc>
                  <a:txBody>
                    <a:bodyPr/>
                    <a:lstStyle/>
                    <a:p>
                      <a:r>
                        <a:rPr lang="en-US"/>
                        <a:t>61.3%</a:t>
                      </a:r>
                    </a:p>
                  </a:txBody>
                  <a:tcPr/>
                </a:tc>
                <a:extLst>
                  <a:ext uri="{0D108BD9-81ED-4DB2-BD59-A6C34878D82A}">
                    <a16:rowId xmlns:a16="http://schemas.microsoft.com/office/drawing/2014/main" val="2082867639"/>
                  </a:ext>
                </a:extLst>
              </a:tr>
              <a:tr h="370840">
                <a:tc>
                  <a:txBody>
                    <a:bodyPr/>
                    <a:lstStyle/>
                    <a:p>
                      <a:r>
                        <a:rPr lang="en-US"/>
                        <a:t>All </a:t>
                      </a:r>
                      <a:r>
                        <a:rPr lang="en-US" err="1"/>
                        <a:t>Stylometrics</a:t>
                      </a:r>
                      <a:endParaRPr lang="en-US"/>
                    </a:p>
                  </a:txBody>
                  <a:tcPr/>
                </a:tc>
                <a:tc>
                  <a:txBody>
                    <a:bodyPr/>
                    <a:lstStyle/>
                    <a:p>
                      <a:r>
                        <a:rPr lang="en-US"/>
                        <a:t>67.3%</a:t>
                      </a:r>
                    </a:p>
                  </a:txBody>
                  <a:tcPr/>
                </a:tc>
                <a:tc>
                  <a:txBody>
                    <a:bodyPr/>
                    <a:lstStyle/>
                    <a:p>
                      <a:r>
                        <a:rPr lang="en-US"/>
                        <a:t>52.0%</a:t>
                      </a:r>
                    </a:p>
                  </a:txBody>
                  <a:tcPr/>
                </a:tc>
                <a:extLst>
                  <a:ext uri="{0D108BD9-81ED-4DB2-BD59-A6C34878D82A}">
                    <a16:rowId xmlns:a16="http://schemas.microsoft.com/office/drawing/2014/main" val="2971976610"/>
                  </a:ext>
                </a:extLst>
              </a:tr>
              <a:tr h="370840">
                <a:tc>
                  <a:txBody>
                    <a:bodyPr/>
                    <a:lstStyle/>
                    <a:p>
                      <a:r>
                        <a:rPr lang="en-US"/>
                        <a:t>All + </a:t>
                      </a:r>
                      <a:r>
                        <a:rPr lang="en-US" err="1"/>
                        <a:t>DistilBERT</a:t>
                      </a:r>
                      <a:endParaRPr lang="en-US"/>
                    </a:p>
                  </a:txBody>
                  <a:tcPr/>
                </a:tc>
                <a:tc>
                  <a:txBody>
                    <a:bodyPr/>
                    <a:lstStyle/>
                    <a:p>
                      <a:r>
                        <a:rPr lang="en-US"/>
                        <a:t>83.8%</a:t>
                      </a:r>
                    </a:p>
                  </a:txBody>
                  <a:tcPr/>
                </a:tc>
                <a:tc>
                  <a:txBody>
                    <a:bodyPr/>
                    <a:lstStyle/>
                    <a:p>
                      <a:r>
                        <a:rPr lang="en-US"/>
                        <a:t>61.8%</a:t>
                      </a:r>
                    </a:p>
                  </a:txBody>
                  <a:tcPr/>
                </a:tc>
                <a:extLst>
                  <a:ext uri="{0D108BD9-81ED-4DB2-BD59-A6C34878D82A}">
                    <a16:rowId xmlns:a16="http://schemas.microsoft.com/office/drawing/2014/main" val="684505237"/>
                  </a:ext>
                </a:extLst>
              </a:tr>
            </a:tbl>
          </a:graphicData>
        </a:graphic>
      </p:graphicFrame>
    </p:spTree>
    <p:extLst>
      <p:ext uri="{BB962C8B-B14F-4D97-AF65-F5344CB8AC3E}">
        <p14:creationId xmlns:p14="http://schemas.microsoft.com/office/powerpoint/2010/main" val="1664249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7845-D29A-4706-A259-3153DE4ED64D}"/>
              </a:ext>
            </a:extLst>
          </p:cNvPr>
          <p:cNvSpPr>
            <a:spLocks noGrp="1"/>
          </p:cNvSpPr>
          <p:nvPr>
            <p:ph type="title"/>
          </p:nvPr>
        </p:nvSpPr>
        <p:spPr/>
        <p:txBody>
          <a:bodyPr/>
          <a:lstStyle/>
          <a:p>
            <a:r>
              <a:rPr lang="en-US"/>
              <a:t>Day 1 and 2 reminders</a:t>
            </a:r>
          </a:p>
        </p:txBody>
      </p:sp>
      <p:sp>
        <p:nvSpPr>
          <p:cNvPr id="3" name="Content Placeholder 2">
            <a:extLst>
              <a:ext uri="{FF2B5EF4-FFF2-40B4-BE49-F238E27FC236}">
                <a16:creationId xmlns:a16="http://schemas.microsoft.com/office/drawing/2014/main" id="{791EE29D-9DD7-4A2B-8C2E-988E0AED8CFE}"/>
              </a:ext>
            </a:extLst>
          </p:cNvPr>
          <p:cNvSpPr>
            <a:spLocks noGrp="1"/>
          </p:cNvSpPr>
          <p:nvPr>
            <p:ph sz="quarter" idx="20"/>
          </p:nvPr>
        </p:nvSpPr>
        <p:spPr/>
        <p:txBody>
          <a:bodyPr/>
          <a:lstStyle/>
          <a:p>
            <a:r>
              <a:rPr lang="en-US"/>
              <a:t>Day 1</a:t>
            </a:r>
          </a:p>
          <a:p>
            <a:pPr lvl="1"/>
            <a:r>
              <a:rPr lang="en-US"/>
              <a:t>Intro to few-shot learning</a:t>
            </a:r>
          </a:p>
          <a:p>
            <a:pPr lvl="1"/>
            <a:r>
              <a:rPr lang="en-US"/>
              <a:t>Applying few-shot to new data</a:t>
            </a:r>
          </a:p>
          <a:p>
            <a:r>
              <a:rPr lang="en-US"/>
              <a:t>Day 2</a:t>
            </a:r>
          </a:p>
          <a:p>
            <a:pPr lvl="1"/>
            <a:r>
              <a:rPr lang="en-US"/>
              <a:t>Training few-shot models</a:t>
            </a:r>
          </a:p>
          <a:p>
            <a:pPr lvl="1"/>
            <a:r>
              <a:rPr lang="en-US"/>
              <a:t>Tips and tricks</a:t>
            </a:r>
          </a:p>
          <a:p>
            <a:pPr lvl="1"/>
            <a:r>
              <a:rPr lang="en-US"/>
              <a:t>Few-shot model types</a:t>
            </a:r>
          </a:p>
          <a:p>
            <a:pPr lvl="2"/>
            <a:r>
              <a:rPr lang="en-US"/>
              <a:t>Metric-based</a:t>
            </a:r>
          </a:p>
          <a:p>
            <a:pPr lvl="2"/>
            <a:r>
              <a:rPr lang="en-US"/>
              <a:t>Meta-learners</a:t>
            </a:r>
          </a:p>
          <a:p>
            <a:pPr lvl="2"/>
            <a:r>
              <a:rPr lang="en-US"/>
              <a:t>Conditioned models</a:t>
            </a:r>
          </a:p>
          <a:p>
            <a:pPr lvl="1"/>
            <a:endParaRPr lang="en-US"/>
          </a:p>
        </p:txBody>
      </p:sp>
    </p:spTree>
    <p:extLst>
      <p:ext uri="{BB962C8B-B14F-4D97-AF65-F5344CB8AC3E}">
        <p14:creationId xmlns:p14="http://schemas.microsoft.com/office/powerpoint/2010/main" val="2905252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BBC8-10BC-4DA1-AD39-CC2BFB8DCD16}"/>
              </a:ext>
            </a:extLst>
          </p:cNvPr>
          <p:cNvSpPr>
            <a:spLocks noGrp="1"/>
          </p:cNvSpPr>
          <p:nvPr>
            <p:ph type="ctrTitle"/>
          </p:nvPr>
        </p:nvSpPr>
        <p:spPr/>
        <p:txBody>
          <a:bodyPr/>
          <a:lstStyle/>
          <a:p>
            <a:r>
              <a:rPr lang="en-US"/>
              <a:t>Video Few-shot learning</a:t>
            </a:r>
          </a:p>
        </p:txBody>
      </p:sp>
      <p:sp>
        <p:nvSpPr>
          <p:cNvPr id="3" name="Text Placeholder 2">
            <a:extLst>
              <a:ext uri="{FF2B5EF4-FFF2-40B4-BE49-F238E27FC236}">
                <a16:creationId xmlns:a16="http://schemas.microsoft.com/office/drawing/2014/main" id="{9DE901E8-25D6-489B-B695-7ADD9796DCF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9B304406-CB5D-4405-B3DC-E00C9975D414}"/>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83905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48F4-09E6-4CBF-8F13-E109DD01602E}"/>
              </a:ext>
            </a:extLst>
          </p:cNvPr>
          <p:cNvSpPr>
            <a:spLocks noGrp="1"/>
          </p:cNvSpPr>
          <p:nvPr>
            <p:ph type="title"/>
          </p:nvPr>
        </p:nvSpPr>
        <p:spPr/>
        <p:txBody>
          <a:bodyPr/>
          <a:lstStyle/>
          <a:p>
            <a:r>
              <a:rPr lang="en-US"/>
              <a:t>Video Few-shot learning</a:t>
            </a:r>
          </a:p>
        </p:txBody>
      </p:sp>
      <p:sp>
        <p:nvSpPr>
          <p:cNvPr id="3" name="Content Placeholder 2">
            <a:extLst>
              <a:ext uri="{FF2B5EF4-FFF2-40B4-BE49-F238E27FC236}">
                <a16:creationId xmlns:a16="http://schemas.microsoft.com/office/drawing/2014/main" id="{5C4CE572-DE0A-484B-84C3-80AE843B6545}"/>
              </a:ext>
            </a:extLst>
          </p:cNvPr>
          <p:cNvSpPr>
            <a:spLocks noGrp="1"/>
          </p:cNvSpPr>
          <p:nvPr>
            <p:ph sz="quarter" idx="20"/>
          </p:nvPr>
        </p:nvSpPr>
        <p:spPr/>
        <p:txBody>
          <a:bodyPr lIns="91440" tIns="45720" rIns="91440" bIns="45720" anchor="t"/>
          <a:lstStyle/>
          <a:p>
            <a:pPr marL="227965" indent="-227965"/>
            <a:r>
              <a:rPr lang="en-US" sz="2300">
                <a:latin typeface="Arial"/>
                <a:cs typeface="Arial"/>
              </a:rPr>
              <a:t>A few preprocessing considerations.</a:t>
            </a:r>
          </a:p>
          <a:p>
            <a:pPr marL="685165" lvl="1" indent="-227965"/>
            <a:r>
              <a:rPr lang="en-US">
                <a:latin typeface="Arial"/>
                <a:cs typeface="Arial"/>
              </a:rPr>
              <a:t>Target framerate?</a:t>
            </a:r>
          </a:p>
          <a:p>
            <a:pPr marL="685165" lvl="1" indent="-227965"/>
            <a:r>
              <a:rPr lang="en-US">
                <a:latin typeface="Arial"/>
                <a:cs typeface="Arial"/>
              </a:rPr>
              <a:t>Target height and width?</a:t>
            </a:r>
          </a:p>
          <a:p>
            <a:pPr marL="685165" lvl="1" indent="-227965"/>
            <a:r>
              <a:rPr lang="en-US">
                <a:latin typeface="Arial"/>
                <a:cs typeface="Arial"/>
              </a:rPr>
              <a:t>Optical flow?</a:t>
            </a:r>
            <a:endParaRPr lang="en-US"/>
          </a:p>
          <a:p>
            <a:pPr marL="685165" lvl="1" indent="-227965"/>
            <a:endParaRPr lang="en-US"/>
          </a:p>
          <a:p>
            <a:pPr marL="227965" indent="-227965"/>
            <a:r>
              <a:rPr lang="en-US" sz="2300">
                <a:latin typeface="Arial"/>
                <a:cs typeface="Arial"/>
              </a:rPr>
              <a:t>Videos can quickly consume too much memory.</a:t>
            </a:r>
            <a:endParaRPr lang="en-US" sz="2300"/>
          </a:p>
          <a:p>
            <a:pPr marL="685165" lvl="1" indent="-227965"/>
            <a:r>
              <a:rPr lang="en-US">
                <a:latin typeface="Arial"/>
                <a:cs typeface="Arial"/>
              </a:rPr>
              <a:t>Low framerates (1-5 fps) can be helpful concessions to make.</a:t>
            </a:r>
          </a:p>
          <a:p>
            <a:pPr marL="685165" lvl="1" indent="-227965"/>
            <a:r>
              <a:rPr lang="en-US">
                <a:latin typeface="Arial"/>
                <a:cs typeface="Arial"/>
              </a:rPr>
              <a:t>Loading entire episodes of data can be time-consuming.</a:t>
            </a:r>
          </a:p>
          <a:p>
            <a:pPr marL="685165" lvl="1" indent="-227965"/>
            <a:r>
              <a:rPr lang="en-US">
                <a:latin typeface="Arial"/>
                <a:cs typeface="Arial"/>
              </a:rPr>
              <a:t>Necessitates loading preprocessed data (at least for training)</a:t>
            </a:r>
          </a:p>
          <a:p>
            <a:pPr marL="685165" lvl="1" indent="-227965"/>
            <a:endParaRPr lang="en-US"/>
          </a:p>
          <a:p>
            <a:pPr marL="227965" indent="-227965">
              <a:buFont typeface="Arial" panose="05000000000000000000" pitchFamily="2" charset="2"/>
              <a:buChar char="•"/>
            </a:pPr>
            <a:r>
              <a:rPr lang="en-US" sz="2300">
                <a:latin typeface="Arial"/>
                <a:cs typeface="Arial"/>
              </a:rPr>
              <a:t>Once loaded, the goal is to classify query videos (frame sequences).</a:t>
            </a:r>
          </a:p>
          <a:p>
            <a:pPr marL="685165" lvl="1" indent="-227965"/>
            <a:endParaRPr lang="en-US"/>
          </a:p>
          <a:p>
            <a:pPr marL="227965" indent="-227965"/>
            <a:endParaRPr lang="en-US" sz="2300"/>
          </a:p>
        </p:txBody>
      </p:sp>
    </p:spTree>
    <p:extLst>
      <p:ext uri="{BB962C8B-B14F-4D97-AF65-F5344CB8AC3E}">
        <p14:creationId xmlns:p14="http://schemas.microsoft.com/office/powerpoint/2010/main" val="1279467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22</a:t>
            </a:fld>
            <a:endParaRPr lang="en-US"/>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a:t>Few-Shot Kinetics Data</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nchor="t"/>
          <a:lstStyle/>
          <a:p>
            <a:r>
              <a:rPr lang="en-US">
                <a:latin typeface="Arial"/>
                <a:cs typeface="Arial"/>
              </a:rPr>
              <a:t>Subset of the Kinetics dataset (10-second YouTube clips)</a:t>
            </a:r>
          </a:p>
          <a:p>
            <a:r>
              <a:rPr lang="en-US"/>
              <a:t>Kinetics 600</a:t>
            </a:r>
          </a:p>
          <a:p>
            <a:pPr lvl="1"/>
            <a:r>
              <a:rPr lang="en-US"/>
              <a:t>600 actions, at least 600 examples per action</a:t>
            </a:r>
            <a:endParaRPr lang="en-US">
              <a:cs typeface="Calibri"/>
            </a:endParaRPr>
          </a:p>
          <a:p>
            <a:pPr lvl="1"/>
            <a:r>
              <a:rPr lang="en-US">
                <a:latin typeface="Arial"/>
                <a:cs typeface="Arial"/>
              </a:rPr>
              <a:t>Provides more examples / allows for “challenge set”</a:t>
            </a:r>
          </a:p>
          <a:p>
            <a:pPr lvl="2"/>
            <a:r>
              <a:rPr lang="en-US"/>
              <a:t>General test: standard, randomly sampled classes</a:t>
            </a:r>
          </a:p>
          <a:p>
            <a:pPr lvl="2"/>
            <a:r>
              <a:rPr lang="en-US">
                <a:latin typeface="Arial"/>
                <a:cs typeface="Arial"/>
              </a:rPr>
              <a:t>Challenge test: “aggressive action” set </a:t>
            </a:r>
            <a:br>
              <a:rPr lang="en-US"/>
            </a:br>
            <a:r>
              <a:rPr lang="en-US">
                <a:latin typeface="Arial"/>
                <a:cs typeface="Arial"/>
              </a:rPr>
              <a:t>(wrestling, headbutting, smashing, tackling, etc.)</a:t>
            </a:r>
          </a:p>
          <a:p>
            <a:r>
              <a:rPr lang="en-US"/>
              <a:t>Kinetics 400</a:t>
            </a:r>
          </a:p>
          <a:p>
            <a:pPr lvl="1"/>
            <a:r>
              <a:rPr lang="en-US">
                <a:latin typeface="Arial"/>
                <a:cs typeface="Arial"/>
              </a:rPr>
              <a:t>Few-shot splits from (Zhu and Yang, 2018)</a:t>
            </a:r>
          </a:p>
          <a:p>
            <a:pPr lvl="1"/>
            <a:r>
              <a:rPr lang="en-US">
                <a:latin typeface="Arial"/>
                <a:cs typeface="Arial"/>
              </a:rPr>
              <a:t>Less data, no challenge set.</a:t>
            </a:r>
          </a:p>
          <a:p>
            <a:pPr lvl="1"/>
            <a:r>
              <a:rPr lang="en-US"/>
              <a:t>Allows for comparison to state-of-the-art.</a:t>
            </a:r>
          </a:p>
          <a:p>
            <a:pPr lvl="1"/>
            <a:endParaRPr lang="en-US">
              <a:cs typeface="Calibri"/>
            </a:endParaRPr>
          </a:p>
          <a:p>
            <a:r>
              <a:rPr lang="en-US">
                <a:latin typeface="Arial"/>
                <a:cs typeface="Arial"/>
              </a:rPr>
              <a:t>Extract RGB and optical flow.</a:t>
            </a:r>
            <a:endParaRPr lang="en-US"/>
          </a:p>
          <a:p>
            <a:pPr lvl="1"/>
            <a:endParaRPr lang="en-US"/>
          </a:p>
        </p:txBody>
      </p:sp>
      <p:sp>
        <p:nvSpPr>
          <p:cNvPr id="6" name="Footer Placeholder 4"/>
          <p:cNvSpPr>
            <a:spLocks noGrp="1"/>
          </p:cNvSpPr>
          <p:nvPr>
            <p:ph type="ftr" sz="quarter" idx="3"/>
          </p:nvPr>
        </p:nvSpPr>
        <p:spPr>
          <a:xfrm>
            <a:off x="7695389" y="5844541"/>
            <a:ext cx="4344210" cy="441959"/>
          </a:xfrm>
        </p:spPr>
        <p:txBody>
          <a:bodyPr/>
          <a:lstStyle/>
          <a:p>
            <a:r>
              <a:rPr lang="en-US" i="1"/>
              <a:t>Illustration of optical flow features from https://ghassanalregib.com/.</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2303" b="74"/>
          <a:stretch/>
        </p:blipFill>
        <p:spPr>
          <a:xfrm>
            <a:off x="9502663" y="3041258"/>
            <a:ext cx="2422637" cy="2803283"/>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191" y="178689"/>
            <a:ext cx="1426750" cy="1070063"/>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343" y="178690"/>
            <a:ext cx="1426750" cy="107006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9900" y="178690"/>
            <a:ext cx="1426748" cy="1070062"/>
          </a:xfrm>
          <a:prstGeom prst="rect">
            <a:avLst/>
          </a:prstGeom>
        </p:spPr>
      </p:pic>
    </p:spTree>
    <p:extLst>
      <p:ext uri="{BB962C8B-B14F-4D97-AF65-F5344CB8AC3E}">
        <p14:creationId xmlns:p14="http://schemas.microsoft.com/office/powerpoint/2010/main" val="2961038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7A4BB3-E848-5A44-82DF-322201952CD8}" type="slidenum">
              <a:rPr lang="en-US" smtClean="0"/>
              <a:pPr/>
              <a:t>23</a:t>
            </a:fld>
            <a:endParaRPr lang="en-US"/>
          </a:p>
        </p:txBody>
      </p:sp>
      <p:sp>
        <p:nvSpPr>
          <p:cNvPr id="3" name="Title 2"/>
          <p:cNvSpPr>
            <a:spLocks noGrp="1"/>
          </p:cNvSpPr>
          <p:nvPr>
            <p:ph type="title"/>
          </p:nvPr>
        </p:nvSpPr>
        <p:spPr/>
        <p:txBody>
          <a:bodyPr/>
          <a:lstStyle/>
          <a:p>
            <a:r>
              <a:rPr lang="en-US"/>
              <a:t>Video Model Architecture</a:t>
            </a:r>
          </a:p>
        </p:txBody>
      </p:sp>
      <p:sp>
        <p:nvSpPr>
          <p:cNvPr id="4" name="Content Placeholder 3"/>
          <p:cNvSpPr>
            <a:spLocks noGrp="1"/>
          </p:cNvSpPr>
          <p:nvPr>
            <p:ph sz="quarter" idx="20"/>
          </p:nvPr>
        </p:nvSpPr>
        <p:spPr/>
        <p:txBody>
          <a:bodyPr anchor="t"/>
          <a:lstStyle/>
          <a:p>
            <a:pPr marL="238115" indent="-238115"/>
            <a:r>
              <a:rPr lang="en-US" sz="2000"/>
              <a:t>CNN Architectures: </a:t>
            </a:r>
            <a:endParaRPr lang="en-US" sz="2000">
              <a:cs typeface="Calibri"/>
            </a:endParaRPr>
          </a:p>
          <a:p>
            <a:pPr marL="619100" lvl="1" indent="-238115">
              <a:buFont typeface="Arial" panose="020B0604020202020204" pitchFamily="34" charset="0"/>
              <a:buChar char="•"/>
            </a:pPr>
            <a:r>
              <a:rPr lang="en-US" sz="1667" err="1">
                <a:latin typeface="Arial"/>
                <a:cs typeface="Calibri"/>
              </a:rPr>
              <a:t>AlexNet</a:t>
            </a:r>
            <a:r>
              <a:rPr lang="en-US" sz="1667">
                <a:latin typeface="Arial"/>
                <a:cs typeface="Calibri"/>
              </a:rPr>
              <a:t>, ResNet18, ResNet34</a:t>
            </a:r>
          </a:p>
          <a:p>
            <a:pPr marL="619100" lvl="1" indent="-238115">
              <a:buFont typeface="Arial" panose="020B0604020202020204" pitchFamily="34" charset="0"/>
              <a:buChar char="•"/>
            </a:pPr>
            <a:r>
              <a:rPr lang="en-US" sz="1667">
                <a:cs typeface="Calibri"/>
              </a:rPr>
              <a:t>Applied to each frame of the video.</a:t>
            </a:r>
          </a:p>
          <a:p>
            <a:pPr marL="619100" lvl="1" indent="-238115">
              <a:buFont typeface="Arial" panose="020B0604020202020204" pitchFamily="34" charset="0"/>
              <a:buChar char="•"/>
            </a:pPr>
            <a:endParaRPr lang="en-US" sz="1667">
              <a:cs typeface="Calibri"/>
            </a:endParaRPr>
          </a:p>
          <a:p>
            <a:pPr marL="238115" indent="-238115"/>
            <a:r>
              <a:rPr lang="en-US" sz="2000"/>
              <a:t>Aggregation:</a:t>
            </a:r>
            <a:endParaRPr lang="en-US" sz="2000">
              <a:cs typeface="Calibri"/>
            </a:endParaRPr>
          </a:p>
          <a:p>
            <a:pPr marL="619100" lvl="1" indent="-238115">
              <a:buFont typeface="Arial" panose="020B0604020202020204" pitchFamily="34" charset="0"/>
              <a:buChar char="•"/>
            </a:pPr>
            <a:r>
              <a:rPr lang="en-US" sz="1667"/>
              <a:t>Avg. Pooling, LSTM, 3D-Convolutions.</a:t>
            </a:r>
            <a:endParaRPr lang="en-US" sz="1667">
              <a:cs typeface="Calibri"/>
            </a:endParaRPr>
          </a:p>
          <a:p>
            <a:pPr marL="619100" lvl="1" indent="-238115">
              <a:buFont typeface="Arial" panose="020B0604020202020204" pitchFamily="34" charset="0"/>
              <a:buChar char="•"/>
            </a:pPr>
            <a:r>
              <a:rPr lang="en-US" sz="1667">
                <a:cs typeface="Calibri"/>
              </a:rPr>
              <a:t>Combine frame embeddings over time.</a:t>
            </a:r>
          </a:p>
          <a:p>
            <a:pPr marL="619100" lvl="1" indent="-238115">
              <a:buFont typeface="Arial" panose="020B0604020202020204" pitchFamily="34" charset="0"/>
              <a:buChar char="•"/>
            </a:pPr>
            <a:endParaRPr lang="en-US" sz="1667"/>
          </a:p>
          <a:p>
            <a:pPr marL="238115" indent="-238115"/>
            <a:r>
              <a:rPr lang="en-US" sz="2000"/>
              <a:t>Few-shot method:</a:t>
            </a:r>
            <a:endParaRPr lang="en-US" sz="2000">
              <a:cs typeface="Calibri"/>
            </a:endParaRPr>
          </a:p>
          <a:p>
            <a:pPr marL="619100" lvl="1" indent="-238115">
              <a:buFont typeface="Arial" panose="020B0604020202020204" pitchFamily="34" charset="0"/>
              <a:buChar char="•"/>
            </a:pPr>
            <a:r>
              <a:rPr lang="en-US" sz="1667"/>
              <a:t>Prototypical Nets, Matching Nets, Relation Net.</a:t>
            </a:r>
            <a:endParaRPr lang="en-US" sz="1667">
              <a:cs typeface="Calibri"/>
            </a:endParaRPr>
          </a:p>
          <a:p>
            <a:pPr marL="619100" lvl="1" indent="-238115">
              <a:buFont typeface="Arial" panose="020B0604020202020204" pitchFamily="34" charset="0"/>
              <a:buChar char="•"/>
            </a:pPr>
            <a:r>
              <a:rPr lang="en-US" sz="1667"/>
              <a:t>All simple and similar, </a:t>
            </a:r>
            <a:r>
              <a:rPr lang="en-US" sz="1667" err="1"/>
              <a:t>ProtoNets</a:t>
            </a:r>
            <a:r>
              <a:rPr lang="en-US" sz="1667"/>
              <a:t> outperforms others.</a:t>
            </a:r>
            <a:endParaRPr lang="en-US" sz="1667">
              <a:cs typeface="Calibri"/>
            </a:endParaRPr>
          </a:p>
          <a:p>
            <a:pPr marL="619100" lvl="1" indent="-238115"/>
            <a:endParaRPr lang="en-US" sz="1667"/>
          </a:p>
          <a:p>
            <a:r>
              <a:rPr lang="en-US" sz="2000">
                <a:latin typeface="Arial"/>
                <a:cs typeface="Arial"/>
              </a:rPr>
              <a:t>“Two-stream” when using RBG + Flow, “one-stream” using just RGB</a:t>
            </a:r>
            <a:endParaRPr lang="en-US" sz="2000"/>
          </a:p>
          <a:p>
            <a:endParaRPr lang="en-US"/>
          </a:p>
        </p:txBody>
      </p:sp>
      <p:pic>
        <p:nvPicPr>
          <p:cNvPr id="5" name="Picture 4" descr="A screenshot of a cell phone&#10;&#10;Description generated with very high confidence">
            <a:extLst>
              <a:ext uri="{FF2B5EF4-FFF2-40B4-BE49-F238E27FC236}">
                <a16:creationId xmlns:a16="http://schemas.microsoft.com/office/drawing/2014/main" id="{3813DE13-15E2-466F-A4E1-F0F4E7733CC1}"/>
              </a:ext>
            </a:extLst>
          </p:cNvPr>
          <p:cNvPicPr>
            <a:picLocks noChangeAspect="1"/>
          </p:cNvPicPr>
          <p:nvPr/>
        </p:nvPicPr>
        <p:blipFill>
          <a:blip r:embed="rId2"/>
          <a:stretch>
            <a:fillRect/>
          </a:stretch>
        </p:blipFill>
        <p:spPr>
          <a:xfrm>
            <a:off x="5876834" y="1549399"/>
            <a:ext cx="5973922" cy="2451101"/>
          </a:xfrm>
          <a:prstGeom prst="rect">
            <a:avLst/>
          </a:prstGeom>
        </p:spPr>
      </p:pic>
    </p:spTree>
    <p:extLst>
      <p:ext uri="{BB962C8B-B14F-4D97-AF65-F5344CB8AC3E}">
        <p14:creationId xmlns:p14="http://schemas.microsoft.com/office/powerpoint/2010/main" val="1428592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24</a:t>
            </a:fld>
            <a:endParaRPr lang="en-US"/>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a:t>Experimental Results</a:t>
            </a:r>
          </a:p>
        </p:txBody>
      </p:sp>
      <p:sp>
        <p:nvSpPr>
          <p:cNvPr id="8" name="TextBox 8">
            <a:extLst>
              <a:ext uri="{FF2B5EF4-FFF2-40B4-BE49-F238E27FC236}">
                <a16:creationId xmlns:a16="http://schemas.microsoft.com/office/drawing/2014/main" id="{AD5ADCBA-6E44-4F59-836F-254AB71E81C8}"/>
              </a:ext>
            </a:extLst>
          </p:cNvPr>
          <p:cNvSpPr txBox="1"/>
          <p:nvPr/>
        </p:nvSpPr>
        <p:spPr>
          <a:xfrm>
            <a:off x="1080236" y="1461229"/>
            <a:ext cx="5114088" cy="5582234"/>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t>Kinetics 600</a:t>
            </a:r>
            <a:endParaRPr lang="en-US" sz="2000" b="1">
              <a:cs typeface="Calibri"/>
            </a:endParaRPr>
          </a:p>
          <a:p>
            <a:endParaRPr lang="en-US" sz="2000">
              <a:cs typeface="Calibri"/>
            </a:endParaRPr>
          </a:p>
          <a:p>
            <a:endParaRPr lang="en-US" sz="1667">
              <a:cs typeface="Calibri"/>
            </a:endParaRPr>
          </a:p>
          <a:p>
            <a:endParaRPr lang="en-US" sz="1667">
              <a:cs typeface="Calibri"/>
            </a:endParaRPr>
          </a:p>
          <a:p>
            <a:endParaRPr lang="en-US" sz="1667">
              <a:cs typeface="Calibri"/>
            </a:endParaRPr>
          </a:p>
          <a:p>
            <a:endParaRPr lang="en-US" sz="1667">
              <a:cs typeface="Calibri"/>
            </a:endParaRPr>
          </a:p>
          <a:p>
            <a:endParaRPr lang="en-US" sz="1667">
              <a:cs typeface="Calibri"/>
            </a:endParaRPr>
          </a:p>
          <a:p>
            <a:endParaRPr lang="en-US" sz="1667">
              <a:cs typeface="Calibri"/>
            </a:endParaRPr>
          </a:p>
          <a:p>
            <a:r>
              <a:rPr lang="en-US" sz="1667">
                <a:cs typeface="Calibri"/>
              </a:rPr>
              <a:t>After a thorough model search, LSTM or averaging, with prototypical nets yield best results.</a:t>
            </a:r>
          </a:p>
          <a:p>
            <a:endParaRPr lang="en-US" sz="1667">
              <a:cs typeface="Calibri"/>
            </a:endParaRPr>
          </a:p>
          <a:p>
            <a:r>
              <a:rPr lang="en-US" sz="1667">
                <a:cs typeface="Calibri"/>
              </a:rPr>
              <a:t>Flow improves performance by 2%.</a:t>
            </a:r>
          </a:p>
          <a:p>
            <a:endParaRPr lang="en-US" sz="1667">
              <a:cs typeface="Calibri"/>
            </a:endParaRPr>
          </a:p>
          <a:p>
            <a:endParaRPr lang="en-US" sz="1667">
              <a:cs typeface="Calibri"/>
            </a:endParaRPr>
          </a:p>
          <a:p>
            <a:r>
              <a:rPr lang="en-US" sz="1667">
                <a:cs typeface="Calibri"/>
              </a:rPr>
              <a:t>Challenge test set involves non-random split</a:t>
            </a:r>
          </a:p>
          <a:p>
            <a:pPr marL="285750" indent="-285750">
              <a:buFont typeface="Arial" panose="020B0604020202020204" pitchFamily="34" charset="0"/>
              <a:buChar char="•"/>
            </a:pPr>
            <a:r>
              <a:rPr lang="en-US" sz="1667">
                <a:cs typeface="Calibri"/>
              </a:rPr>
              <a:t>Train on ”non-violent” actions.</a:t>
            </a:r>
          </a:p>
          <a:p>
            <a:pPr marL="285750" indent="-285750">
              <a:buFont typeface="Arial" panose="020B0604020202020204" pitchFamily="34" charset="0"/>
              <a:buChar char="•"/>
            </a:pPr>
            <a:r>
              <a:rPr lang="en-US" sz="1667">
                <a:cs typeface="Calibri"/>
              </a:rPr>
              <a:t>Test on “violent” actions</a:t>
            </a:r>
          </a:p>
          <a:p>
            <a:endParaRPr lang="en-US" sz="1667">
              <a:cs typeface="Calibri"/>
            </a:endParaRPr>
          </a:p>
          <a:p>
            <a:endParaRPr lang="en-US" sz="1667">
              <a:cs typeface="Calibri"/>
            </a:endParaRPr>
          </a:p>
          <a:p>
            <a:endParaRPr lang="en-US" sz="1667">
              <a:cs typeface="Calibri"/>
            </a:endParaRPr>
          </a:p>
          <a:p>
            <a:endParaRPr lang="en-US" sz="1667">
              <a:cs typeface="Calibri"/>
            </a:endParaRPr>
          </a:p>
        </p:txBody>
      </p:sp>
      <p:sp>
        <p:nvSpPr>
          <p:cNvPr id="9" name="TextBox 11">
            <a:extLst>
              <a:ext uri="{FF2B5EF4-FFF2-40B4-BE49-F238E27FC236}">
                <a16:creationId xmlns:a16="http://schemas.microsoft.com/office/drawing/2014/main" id="{D08D23B1-73F0-4A4D-A35E-E4F5665E5F41}"/>
              </a:ext>
            </a:extLst>
          </p:cNvPr>
          <p:cNvSpPr txBox="1"/>
          <p:nvPr/>
        </p:nvSpPr>
        <p:spPr>
          <a:xfrm>
            <a:off x="6562403" y="1461229"/>
            <a:ext cx="4411355" cy="337579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t>Kinetics 400</a:t>
            </a:r>
          </a:p>
          <a:p>
            <a:endParaRPr lang="en-US" sz="2000" b="1">
              <a:cs typeface="Arial"/>
            </a:endParaRPr>
          </a:p>
          <a:p>
            <a:endParaRPr lang="en-US" sz="2000" b="1">
              <a:cs typeface="Arial"/>
            </a:endParaRPr>
          </a:p>
          <a:p>
            <a:endParaRPr lang="en-US" sz="2000" b="1">
              <a:cs typeface="Calibri"/>
            </a:endParaRPr>
          </a:p>
          <a:p>
            <a:endParaRPr lang="en-US" sz="1667">
              <a:cs typeface="Calibri"/>
            </a:endParaRPr>
          </a:p>
          <a:p>
            <a:endParaRPr lang="en-US" sz="1667">
              <a:cs typeface="Calibri"/>
            </a:endParaRPr>
          </a:p>
          <a:p>
            <a:endParaRPr lang="en-US" sz="1667">
              <a:cs typeface="Calibri"/>
            </a:endParaRPr>
          </a:p>
          <a:p>
            <a:endParaRPr lang="en-US" sz="1667">
              <a:cs typeface="Calibri"/>
            </a:endParaRPr>
          </a:p>
          <a:p>
            <a:endParaRPr lang="en-US" sz="1667">
              <a:cs typeface="Calibri"/>
            </a:endParaRPr>
          </a:p>
          <a:p>
            <a:r>
              <a:rPr lang="en-US" sz="1667">
                <a:cs typeface="Calibri"/>
              </a:rPr>
              <a:t>More difficult dataset, due to less data.</a:t>
            </a:r>
          </a:p>
          <a:p>
            <a:endParaRPr lang="en-US" sz="1667">
              <a:cs typeface="Calibri"/>
            </a:endParaRPr>
          </a:p>
          <a:p>
            <a:r>
              <a:rPr lang="en-US" sz="1667">
                <a:cs typeface="Calibri"/>
              </a:rPr>
              <a:t>Pre-training yields substantial boost.</a:t>
            </a:r>
          </a:p>
        </p:txBody>
      </p:sp>
      <p:graphicFrame>
        <p:nvGraphicFramePr>
          <p:cNvPr id="5" name="Table 4">
            <a:extLst>
              <a:ext uri="{FF2B5EF4-FFF2-40B4-BE49-F238E27FC236}">
                <a16:creationId xmlns:a16="http://schemas.microsoft.com/office/drawing/2014/main" id="{8A93FFA0-F966-4C88-87BD-6A02A5CB1B32}"/>
              </a:ext>
            </a:extLst>
          </p:cNvPr>
          <p:cNvGraphicFramePr>
            <a:graphicFrameLocks noGrp="1"/>
          </p:cNvGraphicFramePr>
          <p:nvPr/>
        </p:nvGraphicFramePr>
        <p:xfrm>
          <a:off x="1153298" y="1946189"/>
          <a:ext cx="4908584" cy="1600200"/>
        </p:xfrm>
        <a:graphic>
          <a:graphicData uri="http://schemas.openxmlformats.org/drawingml/2006/table">
            <a:tbl>
              <a:tblPr firstRow="1" bandRow="1">
                <a:tableStyleId>{5C22544A-7EE6-4342-B048-85BDC9FD1C3A}</a:tableStyleId>
              </a:tblPr>
              <a:tblGrid>
                <a:gridCol w="1326046">
                  <a:extLst>
                    <a:ext uri="{9D8B030D-6E8A-4147-A177-3AD203B41FA5}">
                      <a16:colId xmlns:a16="http://schemas.microsoft.com/office/drawing/2014/main" val="550694583"/>
                    </a:ext>
                  </a:extLst>
                </a:gridCol>
                <a:gridCol w="1387085">
                  <a:extLst>
                    <a:ext uri="{9D8B030D-6E8A-4147-A177-3AD203B41FA5}">
                      <a16:colId xmlns:a16="http://schemas.microsoft.com/office/drawing/2014/main" val="2964109066"/>
                    </a:ext>
                  </a:extLst>
                </a:gridCol>
                <a:gridCol w="989900">
                  <a:extLst>
                    <a:ext uri="{9D8B030D-6E8A-4147-A177-3AD203B41FA5}">
                      <a16:colId xmlns:a16="http://schemas.microsoft.com/office/drawing/2014/main" val="680712554"/>
                    </a:ext>
                  </a:extLst>
                </a:gridCol>
                <a:gridCol w="1205553">
                  <a:extLst>
                    <a:ext uri="{9D8B030D-6E8A-4147-A177-3AD203B41FA5}">
                      <a16:colId xmlns:a16="http://schemas.microsoft.com/office/drawing/2014/main" val="3220450538"/>
                    </a:ext>
                  </a:extLst>
                </a:gridCol>
              </a:tblGrid>
              <a:tr h="533400">
                <a:tc>
                  <a:txBody>
                    <a:bodyPr/>
                    <a:lstStyle/>
                    <a:p>
                      <a:pPr fontAlgn="base"/>
                      <a:r>
                        <a:rPr lang="en-US" sz="1500">
                          <a:effectLst/>
                        </a:rPr>
                        <a:t>Input​</a:t>
                      </a:r>
                      <a:endParaRPr lang="en-US" sz="1500" b="1">
                        <a:solidFill>
                          <a:srgbClr val="FFFFFF"/>
                        </a:solidFill>
                        <a:effectLst/>
                      </a:endParaRPr>
                    </a:p>
                  </a:txBody>
                  <a:tcPr marL="76200" marR="76200" marT="38100" marB="38100"/>
                </a:tc>
                <a:tc>
                  <a:txBody>
                    <a:bodyPr/>
                    <a:lstStyle/>
                    <a:p>
                      <a:pPr fontAlgn="base"/>
                      <a:r>
                        <a:rPr lang="en-US" sz="1500">
                          <a:effectLst/>
                        </a:rPr>
                        <a:t>Encoder​</a:t>
                      </a:r>
                      <a:endParaRPr lang="en-US" sz="1500" b="1">
                        <a:solidFill>
                          <a:srgbClr val="FFFFFF"/>
                        </a:solidFill>
                        <a:effectLst/>
                      </a:endParaRPr>
                    </a:p>
                  </a:txBody>
                  <a:tcPr marL="76200" marR="76200" marT="38100" marB="38100"/>
                </a:tc>
                <a:tc>
                  <a:txBody>
                    <a:bodyPr/>
                    <a:lstStyle/>
                    <a:p>
                      <a:pPr algn="ctr" fontAlgn="base"/>
                      <a:r>
                        <a:rPr lang="en-US" sz="1500">
                          <a:effectLst/>
                        </a:rPr>
                        <a:t>General Test​</a:t>
                      </a:r>
                      <a:endParaRPr lang="en-US" sz="1500" b="1">
                        <a:solidFill>
                          <a:srgbClr val="FFFFFF"/>
                        </a:solidFill>
                        <a:effectLst/>
                      </a:endParaRPr>
                    </a:p>
                  </a:txBody>
                  <a:tcPr marL="76200" marR="76200" marT="38100" marB="38100"/>
                </a:tc>
                <a:tc>
                  <a:txBody>
                    <a:bodyPr/>
                    <a:lstStyle/>
                    <a:p>
                      <a:pPr algn="ctr" fontAlgn="base"/>
                      <a:r>
                        <a:rPr lang="en-US" sz="1500">
                          <a:effectLst/>
                        </a:rPr>
                        <a:t>Challenge Test​</a:t>
                      </a:r>
                      <a:endParaRPr lang="en-US" sz="1500" b="1">
                        <a:solidFill>
                          <a:srgbClr val="FFFFFF"/>
                        </a:solidFill>
                        <a:effectLst/>
                      </a:endParaRPr>
                    </a:p>
                  </a:txBody>
                  <a:tcPr marL="76200" marR="76200" marT="38100" marB="38100"/>
                </a:tc>
                <a:extLst>
                  <a:ext uri="{0D108BD9-81ED-4DB2-BD59-A6C34878D82A}">
                    <a16:rowId xmlns:a16="http://schemas.microsoft.com/office/drawing/2014/main" val="184098182"/>
                  </a:ext>
                </a:extLst>
              </a:tr>
              <a:tr h="533400">
                <a:tc>
                  <a:txBody>
                    <a:bodyPr/>
                    <a:lstStyle/>
                    <a:p>
                      <a:pPr fontAlgn="base"/>
                      <a:r>
                        <a:rPr lang="en-US" sz="1500">
                          <a:effectLst/>
                        </a:rPr>
                        <a:t>RGB (1 fps)​</a:t>
                      </a:r>
                    </a:p>
                  </a:txBody>
                  <a:tcPr marL="76200" marR="76200" marT="38100" marB="38100"/>
                </a:tc>
                <a:tc>
                  <a:txBody>
                    <a:bodyPr/>
                    <a:lstStyle/>
                    <a:p>
                      <a:pPr fontAlgn="base"/>
                      <a:r>
                        <a:rPr lang="en-US" sz="1500">
                          <a:effectLst/>
                        </a:rPr>
                        <a:t>One-Stream, LSTM​</a:t>
                      </a:r>
                    </a:p>
                  </a:txBody>
                  <a:tcPr marL="76200" marR="76200" marT="38100" marB="38100"/>
                </a:tc>
                <a:tc>
                  <a:txBody>
                    <a:bodyPr/>
                    <a:lstStyle/>
                    <a:p>
                      <a:pPr algn="ctr" fontAlgn="base"/>
                      <a:r>
                        <a:rPr lang="en-US" sz="1500">
                          <a:effectLst/>
                        </a:rPr>
                        <a:t>82.7​</a:t>
                      </a:r>
                    </a:p>
                  </a:txBody>
                  <a:tcPr marL="76200" marR="76200" marT="38100" marB="38100"/>
                </a:tc>
                <a:tc>
                  <a:txBody>
                    <a:bodyPr/>
                    <a:lstStyle/>
                    <a:p>
                      <a:pPr algn="ctr" fontAlgn="base"/>
                      <a:r>
                        <a:rPr lang="en-US" sz="1500">
                          <a:effectLst/>
                        </a:rPr>
                        <a:t>58.0</a:t>
                      </a:r>
                    </a:p>
                  </a:txBody>
                  <a:tcPr marL="76200" marR="76200" marT="38100" marB="38100"/>
                </a:tc>
                <a:extLst>
                  <a:ext uri="{0D108BD9-81ED-4DB2-BD59-A6C34878D82A}">
                    <a16:rowId xmlns:a16="http://schemas.microsoft.com/office/drawing/2014/main" val="4258388605"/>
                  </a:ext>
                </a:extLst>
              </a:tr>
              <a:tr h="533400">
                <a:tc>
                  <a:txBody>
                    <a:bodyPr/>
                    <a:lstStyle/>
                    <a:p>
                      <a:pPr fontAlgn="base"/>
                      <a:r>
                        <a:rPr lang="en-US" sz="1500">
                          <a:effectLst/>
                        </a:rPr>
                        <a:t>RGB + Flow ​</a:t>
                      </a:r>
                    </a:p>
                  </a:txBody>
                  <a:tcPr marL="76200" marR="76200" marT="38100" marB="38100"/>
                </a:tc>
                <a:tc>
                  <a:txBody>
                    <a:bodyPr/>
                    <a:lstStyle/>
                    <a:p>
                      <a:pPr fontAlgn="base"/>
                      <a:r>
                        <a:rPr lang="en-US" sz="1500">
                          <a:effectLst/>
                        </a:rPr>
                        <a:t>Two-Stream, LSTM​</a:t>
                      </a:r>
                    </a:p>
                  </a:txBody>
                  <a:tcPr marL="76200" marR="76200" marT="38100" marB="38100"/>
                </a:tc>
                <a:tc>
                  <a:txBody>
                    <a:bodyPr/>
                    <a:lstStyle/>
                    <a:p>
                      <a:pPr algn="ctr" fontAlgn="base"/>
                      <a:r>
                        <a:rPr lang="en-US" sz="1500">
                          <a:effectLst/>
                        </a:rPr>
                        <a:t>84.2​</a:t>
                      </a:r>
                    </a:p>
                  </a:txBody>
                  <a:tcPr marL="76200" marR="76200" marT="38100" marB="38100"/>
                </a:tc>
                <a:tc>
                  <a:txBody>
                    <a:bodyPr/>
                    <a:lstStyle/>
                    <a:p>
                      <a:pPr algn="ctr" fontAlgn="base"/>
                      <a:r>
                        <a:rPr lang="en-US" sz="1500">
                          <a:effectLst/>
                        </a:rPr>
                        <a:t>59.4​</a:t>
                      </a:r>
                    </a:p>
                  </a:txBody>
                  <a:tcPr marL="76200" marR="76200" marT="38100" marB="38100"/>
                </a:tc>
                <a:extLst>
                  <a:ext uri="{0D108BD9-81ED-4DB2-BD59-A6C34878D82A}">
                    <a16:rowId xmlns:a16="http://schemas.microsoft.com/office/drawing/2014/main" val="1889143434"/>
                  </a:ext>
                </a:extLst>
              </a:tr>
            </a:tbl>
          </a:graphicData>
        </a:graphic>
      </p:graphicFrame>
      <p:graphicFrame>
        <p:nvGraphicFramePr>
          <p:cNvPr id="7" name="Table 6">
            <a:extLst>
              <a:ext uri="{FF2B5EF4-FFF2-40B4-BE49-F238E27FC236}">
                <a16:creationId xmlns:a16="http://schemas.microsoft.com/office/drawing/2014/main" id="{88908D2F-6A45-4B9C-9E11-034ACB1D22CC}"/>
              </a:ext>
            </a:extLst>
          </p:cNvPr>
          <p:cNvGraphicFramePr>
            <a:graphicFrameLocks noGrp="1"/>
          </p:cNvGraphicFramePr>
          <p:nvPr/>
        </p:nvGraphicFramePr>
        <p:xfrm>
          <a:off x="6536531" y="1950651"/>
          <a:ext cx="5279322" cy="1897721"/>
        </p:xfrm>
        <a:graphic>
          <a:graphicData uri="http://schemas.openxmlformats.org/drawingml/2006/table">
            <a:tbl>
              <a:tblPr firstRow="1" bandRow="1">
                <a:tableStyleId>{5C22544A-7EE6-4342-B048-85BDC9FD1C3A}</a:tableStyleId>
              </a:tblPr>
              <a:tblGrid>
                <a:gridCol w="2763481">
                  <a:extLst>
                    <a:ext uri="{9D8B030D-6E8A-4147-A177-3AD203B41FA5}">
                      <a16:colId xmlns:a16="http://schemas.microsoft.com/office/drawing/2014/main" val="616460697"/>
                    </a:ext>
                  </a:extLst>
                </a:gridCol>
                <a:gridCol w="1934437">
                  <a:extLst>
                    <a:ext uri="{9D8B030D-6E8A-4147-A177-3AD203B41FA5}">
                      <a16:colId xmlns:a16="http://schemas.microsoft.com/office/drawing/2014/main" val="1196776848"/>
                    </a:ext>
                  </a:extLst>
                </a:gridCol>
                <a:gridCol w="581404">
                  <a:extLst>
                    <a:ext uri="{9D8B030D-6E8A-4147-A177-3AD203B41FA5}">
                      <a16:colId xmlns:a16="http://schemas.microsoft.com/office/drawing/2014/main" val="741015591"/>
                    </a:ext>
                  </a:extLst>
                </a:gridCol>
              </a:tblGrid>
              <a:tr h="384329">
                <a:tc>
                  <a:txBody>
                    <a:bodyPr/>
                    <a:lstStyle/>
                    <a:p>
                      <a:pPr fontAlgn="base"/>
                      <a:r>
                        <a:rPr lang="en-US" sz="1500">
                          <a:effectLst/>
                        </a:rPr>
                        <a:t>Method​</a:t>
                      </a:r>
                      <a:endParaRPr lang="en-US" sz="1500" b="1">
                        <a:solidFill>
                          <a:srgbClr val="FFFFFF"/>
                        </a:solidFill>
                        <a:effectLst/>
                      </a:endParaRPr>
                    </a:p>
                  </a:txBody>
                  <a:tcPr marL="76200" marR="76200" marT="38100" marB="38100"/>
                </a:tc>
                <a:tc>
                  <a:txBody>
                    <a:bodyPr/>
                    <a:lstStyle/>
                    <a:p>
                      <a:pPr fontAlgn="base"/>
                      <a:r>
                        <a:rPr lang="en-US" sz="1500">
                          <a:effectLst/>
                        </a:rPr>
                        <a:t>CNN​</a:t>
                      </a:r>
                      <a:endParaRPr lang="en-US" sz="1500" b="1">
                        <a:solidFill>
                          <a:srgbClr val="FFFFFF"/>
                        </a:solidFill>
                        <a:effectLst/>
                      </a:endParaRPr>
                    </a:p>
                  </a:txBody>
                  <a:tcPr marL="76200" marR="76200" marT="38100" marB="38100"/>
                </a:tc>
                <a:tc>
                  <a:txBody>
                    <a:bodyPr/>
                    <a:lstStyle/>
                    <a:p>
                      <a:pPr fontAlgn="base"/>
                      <a:r>
                        <a:rPr lang="en-US" sz="1500">
                          <a:effectLst/>
                        </a:rPr>
                        <a:t> Acc</a:t>
                      </a:r>
                    </a:p>
                  </a:txBody>
                  <a:tcPr marL="76200" marR="76200" marT="38100" marB="38100"/>
                </a:tc>
                <a:extLst>
                  <a:ext uri="{0D108BD9-81ED-4DB2-BD59-A6C34878D82A}">
                    <a16:rowId xmlns:a16="http://schemas.microsoft.com/office/drawing/2014/main" val="2570659107"/>
                  </a:ext>
                </a:extLst>
              </a:tr>
              <a:tr h="384329">
                <a:tc>
                  <a:txBody>
                    <a:bodyPr/>
                    <a:lstStyle/>
                    <a:p>
                      <a:pPr fontAlgn="base"/>
                      <a:r>
                        <a:rPr lang="en-US" sz="1500">
                          <a:effectLst/>
                        </a:rPr>
                        <a:t>Baseline: CMN </a:t>
                      </a:r>
                    </a:p>
                  </a:txBody>
                  <a:tcPr marL="76200" marR="76200" marT="38100" marB="38100"/>
                </a:tc>
                <a:tc>
                  <a:txBody>
                    <a:bodyPr/>
                    <a:lstStyle/>
                    <a:p>
                      <a:pPr fontAlgn="base"/>
                      <a:r>
                        <a:rPr lang="en-US" sz="1500">
                          <a:effectLst/>
                        </a:rPr>
                        <a:t>RN-50​</a:t>
                      </a:r>
                    </a:p>
                  </a:txBody>
                  <a:tcPr marL="76200" marR="76200" marT="38100" marB="38100"/>
                </a:tc>
                <a:tc>
                  <a:txBody>
                    <a:bodyPr/>
                    <a:lstStyle/>
                    <a:p>
                      <a:pPr fontAlgn="base"/>
                      <a:r>
                        <a:rPr lang="en-US" sz="1500">
                          <a:effectLst/>
                        </a:rPr>
                        <a:t>78.9​</a:t>
                      </a:r>
                    </a:p>
                  </a:txBody>
                  <a:tcPr marL="76200" marR="76200" marT="38100" marB="38100"/>
                </a:tc>
                <a:extLst>
                  <a:ext uri="{0D108BD9-81ED-4DB2-BD59-A6C34878D82A}">
                    <a16:rowId xmlns:a16="http://schemas.microsoft.com/office/drawing/2014/main" val="955922499"/>
                  </a:ext>
                </a:extLst>
              </a:tr>
              <a:tr h="384329">
                <a:tc>
                  <a:txBody>
                    <a:bodyPr/>
                    <a:lstStyle/>
                    <a:p>
                      <a:pPr fontAlgn="base"/>
                      <a:r>
                        <a:rPr lang="en-US" sz="1500">
                          <a:effectLst/>
                        </a:rPr>
                        <a:t>Baseline: TAM (SOTA)​</a:t>
                      </a:r>
                    </a:p>
                  </a:txBody>
                  <a:tcPr marL="76200" marR="76200" marT="38100" marB="38100"/>
                </a:tc>
                <a:tc>
                  <a:txBody>
                    <a:bodyPr/>
                    <a:lstStyle/>
                    <a:p>
                      <a:pPr fontAlgn="base"/>
                      <a:r>
                        <a:rPr lang="en-US" sz="1500">
                          <a:effectLst/>
                        </a:rPr>
                        <a:t>RN-50​</a:t>
                      </a:r>
                    </a:p>
                  </a:txBody>
                  <a:tcPr marL="76200" marR="76200" marT="38100" marB="38100"/>
                </a:tc>
                <a:tc>
                  <a:txBody>
                    <a:bodyPr/>
                    <a:lstStyle/>
                    <a:p>
                      <a:pPr fontAlgn="base"/>
                      <a:r>
                        <a:rPr lang="en-US" sz="1500">
                          <a:effectLst/>
                        </a:rPr>
                        <a:t>85.8​</a:t>
                      </a:r>
                    </a:p>
                  </a:txBody>
                  <a:tcPr marL="76200" marR="76200" marT="38100" marB="38100"/>
                </a:tc>
                <a:extLst>
                  <a:ext uri="{0D108BD9-81ED-4DB2-BD59-A6C34878D82A}">
                    <a16:rowId xmlns:a16="http://schemas.microsoft.com/office/drawing/2014/main" val="2341847054"/>
                  </a:ext>
                </a:extLst>
              </a:tr>
              <a:tr h="360405">
                <a:tc>
                  <a:txBody>
                    <a:bodyPr/>
                    <a:lstStyle/>
                    <a:p>
                      <a:pPr fontAlgn="base"/>
                      <a:r>
                        <a:rPr lang="en-US" sz="1500">
                          <a:effectLst/>
                        </a:rPr>
                        <a:t>Two-Stream + LSTM​</a:t>
                      </a:r>
                    </a:p>
                  </a:txBody>
                  <a:tcPr marL="76200" marR="76200" marT="38100" marB="38100"/>
                </a:tc>
                <a:tc>
                  <a:txBody>
                    <a:bodyPr/>
                    <a:lstStyle/>
                    <a:p>
                      <a:pPr lvl="0" algn="l">
                        <a:lnSpc>
                          <a:spcPct val="100000"/>
                        </a:lnSpc>
                        <a:spcBef>
                          <a:spcPts val="0"/>
                        </a:spcBef>
                        <a:spcAft>
                          <a:spcPts val="0"/>
                        </a:spcAft>
                        <a:buNone/>
                      </a:pPr>
                      <a:r>
                        <a:rPr lang="en-US" sz="1500" b="0" i="0" u="none" strike="noStrike" noProof="0">
                          <a:solidFill>
                            <a:srgbClr val="616265"/>
                          </a:solidFill>
                          <a:effectLst/>
                          <a:latin typeface="Arial"/>
                        </a:rPr>
                        <a:t>RN-34 + RN-18</a:t>
                      </a:r>
                    </a:p>
                  </a:txBody>
                  <a:tcPr marL="76200" marR="76200" marT="38100" marB="38100"/>
                </a:tc>
                <a:tc>
                  <a:txBody>
                    <a:bodyPr/>
                    <a:lstStyle/>
                    <a:p>
                      <a:pPr lvl="0">
                        <a:buNone/>
                      </a:pPr>
                      <a:r>
                        <a:rPr lang="en-US" sz="1500">
                          <a:effectLst/>
                        </a:rPr>
                        <a:t>78.6</a:t>
                      </a:r>
                      <a:endParaRPr lang="en-US" sz="1500"/>
                    </a:p>
                  </a:txBody>
                  <a:tcPr marL="76200" marR="76200" marT="38100" marB="38100"/>
                </a:tc>
                <a:extLst>
                  <a:ext uri="{0D108BD9-81ED-4DB2-BD59-A6C34878D82A}">
                    <a16:rowId xmlns:a16="http://schemas.microsoft.com/office/drawing/2014/main" val="2796881303"/>
                  </a:ext>
                </a:extLst>
              </a:tr>
              <a:tr h="384329">
                <a:tc>
                  <a:txBody>
                    <a:bodyPr/>
                    <a:lstStyle/>
                    <a:p>
                      <a:pPr fontAlgn="base"/>
                      <a:r>
                        <a:rPr lang="en-US" sz="1500">
                          <a:effectLst/>
                        </a:rPr>
                        <a:t>Two-Stream + LSTM (PT)​</a:t>
                      </a:r>
                    </a:p>
                  </a:txBody>
                  <a:tcPr marL="76200" marR="76200" marT="38100" marB="38100"/>
                </a:tc>
                <a:tc>
                  <a:txBody>
                    <a:bodyPr/>
                    <a:lstStyle/>
                    <a:p>
                      <a:pPr fontAlgn="base"/>
                      <a:r>
                        <a:rPr lang="en-US" sz="1500">
                          <a:effectLst/>
                        </a:rPr>
                        <a:t>RN-34 + RN-18​</a:t>
                      </a:r>
                    </a:p>
                  </a:txBody>
                  <a:tcPr marL="76200" marR="76200" marT="38100" marB="38100"/>
                </a:tc>
                <a:tc>
                  <a:txBody>
                    <a:bodyPr/>
                    <a:lstStyle/>
                    <a:p>
                      <a:pPr fontAlgn="base"/>
                      <a:r>
                        <a:rPr lang="en-US" sz="1500">
                          <a:effectLst/>
                        </a:rPr>
                        <a:t>86.7​</a:t>
                      </a:r>
                    </a:p>
                  </a:txBody>
                  <a:tcPr marL="76200" marR="76200" marT="38100" marB="38100"/>
                </a:tc>
                <a:extLst>
                  <a:ext uri="{0D108BD9-81ED-4DB2-BD59-A6C34878D82A}">
                    <a16:rowId xmlns:a16="http://schemas.microsoft.com/office/drawing/2014/main" val="1434663564"/>
                  </a:ext>
                </a:extLst>
              </a:tr>
            </a:tbl>
          </a:graphicData>
        </a:graphic>
      </p:graphicFrame>
    </p:spTree>
    <p:extLst>
      <p:ext uri="{BB962C8B-B14F-4D97-AF65-F5344CB8AC3E}">
        <p14:creationId xmlns:p14="http://schemas.microsoft.com/office/powerpoint/2010/main" val="424446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801F-1908-2342-B75A-0ADA3A1ED3BF}"/>
              </a:ext>
            </a:extLst>
          </p:cNvPr>
          <p:cNvSpPr>
            <a:spLocks noGrp="1"/>
          </p:cNvSpPr>
          <p:nvPr>
            <p:ph type="title"/>
          </p:nvPr>
        </p:nvSpPr>
        <p:spPr/>
        <p:txBody>
          <a:bodyPr/>
          <a:lstStyle/>
          <a:p>
            <a:r>
              <a:rPr lang="en-US"/>
              <a:t>Localization</a:t>
            </a:r>
          </a:p>
        </p:txBody>
      </p:sp>
      <p:sp>
        <p:nvSpPr>
          <p:cNvPr id="3" name="Content Placeholder 2">
            <a:extLst>
              <a:ext uri="{FF2B5EF4-FFF2-40B4-BE49-F238E27FC236}">
                <a16:creationId xmlns:a16="http://schemas.microsoft.com/office/drawing/2014/main" id="{22E21E77-C168-C14C-B250-4DDEAEA0BE8B}"/>
              </a:ext>
            </a:extLst>
          </p:cNvPr>
          <p:cNvSpPr>
            <a:spLocks noGrp="1"/>
          </p:cNvSpPr>
          <p:nvPr>
            <p:ph sz="quarter" idx="20"/>
          </p:nvPr>
        </p:nvSpPr>
        <p:spPr/>
        <p:txBody>
          <a:bodyPr/>
          <a:lstStyle/>
          <a:p>
            <a:r>
              <a:rPr lang="en-US"/>
              <a:t>Moving beyond short videos, can we identify where in a sequence an action is taking place?</a:t>
            </a:r>
          </a:p>
          <a:p>
            <a:pPr lvl="1"/>
            <a:r>
              <a:rPr lang="en-US"/>
              <a:t>Window-based prediction cuts long sequence into manageable chunks</a:t>
            </a:r>
          </a:p>
        </p:txBody>
      </p:sp>
      <p:pic>
        <p:nvPicPr>
          <p:cNvPr id="5" name="Picture 4">
            <a:extLst>
              <a:ext uri="{FF2B5EF4-FFF2-40B4-BE49-F238E27FC236}">
                <a16:creationId xmlns:a16="http://schemas.microsoft.com/office/drawing/2014/main" id="{D64D92AC-944C-A14F-B40F-F98E4C0F6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945" y="3232417"/>
            <a:ext cx="7378262" cy="2882764"/>
          </a:xfrm>
          <a:prstGeom prst="rect">
            <a:avLst/>
          </a:prstGeom>
        </p:spPr>
      </p:pic>
    </p:spTree>
    <p:extLst>
      <p:ext uri="{BB962C8B-B14F-4D97-AF65-F5344CB8AC3E}">
        <p14:creationId xmlns:p14="http://schemas.microsoft.com/office/powerpoint/2010/main" val="1322846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55AD-F617-D24F-B6E9-E6D967E00D87}"/>
              </a:ext>
            </a:extLst>
          </p:cNvPr>
          <p:cNvSpPr>
            <a:spLocks noGrp="1"/>
          </p:cNvSpPr>
          <p:nvPr>
            <p:ph type="title"/>
          </p:nvPr>
        </p:nvSpPr>
        <p:spPr/>
        <p:txBody>
          <a:bodyPr/>
          <a:lstStyle/>
          <a:p>
            <a:r>
              <a:rPr lang="en-US"/>
              <a:t>Localization</a:t>
            </a:r>
          </a:p>
        </p:txBody>
      </p:sp>
      <p:sp>
        <p:nvSpPr>
          <p:cNvPr id="3" name="Content Placeholder 2">
            <a:extLst>
              <a:ext uri="{FF2B5EF4-FFF2-40B4-BE49-F238E27FC236}">
                <a16:creationId xmlns:a16="http://schemas.microsoft.com/office/drawing/2014/main" id="{DBC8DF84-1162-384C-8EF8-87812D2AD348}"/>
              </a:ext>
            </a:extLst>
          </p:cNvPr>
          <p:cNvSpPr>
            <a:spLocks noGrp="1"/>
          </p:cNvSpPr>
          <p:nvPr>
            <p:ph sz="quarter" idx="20"/>
          </p:nvPr>
        </p:nvSpPr>
        <p:spPr/>
        <p:txBody>
          <a:bodyPr/>
          <a:lstStyle/>
          <a:p>
            <a:r>
              <a:rPr lang="en-US"/>
              <a:t>Challenge is predictions can be very noisy, so smoothing is required </a:t>
            </a:r>
          </a:p>
        </p:txBody>
      </p:sp>
      <p:pic>
        <p:nvPicPr>
          <p:cNvPr id="5" name="Picture 4">
            <a:extLst>
              <a:ext uri="{FF2B5EF4-FFF2-40B4-BE49-F238E27FC236}">
                <a16:creationId xmlns:a16="http://schemas.microsoft.com/office/drawing/2014/main" id="{11751C80-10D2-DE43-AA73-0BDBFC0A2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2237868"/>
            <a:ext cx="6330291" cy="2173020"/>
          </a:xfrm>
          <a:prstGeom prst="rect">
            <a:avLst/>
          </a:prstGeom>
        </p:spPr>
      </p:pic>
      <p:pic>
        <p:nvPicPr>
          <p:cNvPr id="7" name="Picture 6">
            <a:extLst>
              <a:ext uri="{FF2B5EF4-FFF2-40B4-BE49-F238E27FC236}">
                <a16:creationId xmlns:a16="http://schemas.microsoft.com/office/drawing/2014/main" id="{8A574D8E-60AA-894B-979A-1CF4E13DD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214" y="4410888"/>
            <a:ext cx="6513786" cy="2221334"/>
          </a:xfrm>
          <a:prstGeom prst="rect">
            <a:avLst/>
          </a:prstGeom>
        </p:spPr>
      </p:pic>
    </p:spTree>
    <p:extLst>
      <p:ext uri="{BB962C8B-B14F-4D97-AF65-F5344CB8AC3E}">
        <p14:creationId xmlns:p14="http://schemas.microsoft.com/office/powerpoint/2010/main" val="2180107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9FFCF2-1C72-A24E-94F0-59D7E94635AF}"/>
              </a:ext>
            </a:extLst>
          </p:cNvPr>
          <p:cNvSpPr>
            <a:spLocks noGrp="1"/>
          </p:cNvSpPr>
          <p:nvPr>
            <p:ph type="sldNum" sz="quarter" idx="12"/>
          </p:nvPr>
        </p:nvSpPr>
        <p:spPr/>
        <p:txBody>
          <a:bodyPr/>
          <a:lstStyle/>
          <a:p>
            <a:fld id="{FE7A4BB3-E848-5A44-82DF-322201952CD8}" type="slidenum">
              <a:rPr lang="en-US" smtClean="0"/>
              <a:pPr/>
              <a:t>27</a:t>
            </a:fld>
            <a:endParaRPr lang="en-US"/>
          </a:p>
        </p:txBody>
      </p:sp>
      <p:sp>
        <p:nvSpPr>
          <p:cNvPr id="3" name="Title 2">
            <a:extLst>
              <a:ext uri="{FF2B5EF4-FFF2-40B4-BE49-F238E27FC236}">
                <a16:creationId xmlns:a16="http://schemas.microsoft.com/office/drawing/2014/main" id="{CF38613D-00B9-2C49-B94F-6D097CA06EF5}"/>
              </a:ext>
            </a:extLst>
          </p:cNvPr>
          <p:cNvSpPr>
            <a:spLocks noGrp="1"/>
          </p:cNvSpPr>
          <p:nvPr>
            <p:ph type="title"/>
          </p:nvPr>
        </p:nvSpPr>
        <p:spPr/>
        <p:txBody>
          <a:bodyPr/>
          <a:lstStyle/>
          <a:p>
            <a:r>
              <a:rPr lang="en-US"/>
              <a:t>Video - Localization</a:t>
            </a:r>
          </a:p>
        </p:txBody>
      </p:sp>
      <p:sp>
        <p:nvSpPr>
          <p:cNvPr id="4" name="Content Placeholder 3">
            <a:extLst>
              <a:ext uri="{FF2B5EF4-FFF2-40B4-BE49-F238E27FC236}">
                <a16:creationId xmlns:a16="http://schemas.microsoft.com/office/drawing/2014/main" id="{0B57CA60-883A-F440-8099-C7EC13086969}"/>
              </a:ext>
            </a:extLst>
          </p:cNvPr>
          <p:cNvSpPr>
            <a:spLocks noGrp="1"/>
          </p:cNvSpPr>
          <p:nvPr>
            <p:ph sz="quarter" idx="20"/>
          </p:nvPr>
        </p:nvSpPr>
        <p:spPr/>
        <p:txBody>
          <a:bodyPr/>
          <a:lstStyle/>
          <a:p>
            <a:endParaRPr lang="en-US"/>
          </a:p>
        </p:txBody>
      </p:sp>
      <p:pic>
        <p:nvPicPr>
          <p:cNvPr id="5" name="Content Placeholder 5" descr="A picture containing graphical user interface&#10;&#10;Description automatically generated">
            <a:extLst>
              <a:ext uri="{FF2B5EF4-FFF2-40B4-BE49-F238E27FC236}">
                <a16:creationId xmlns:a16="http://schemas.microsoft.com/office/drawing/2014/main" id="{E605E21D-4617-3C49-B61C-CF1F7D2B1658}"/>
              </a:ext>
            </a:extLst>
          </p:cNvPr>
          <p:cNvPicPr>
            <a:picLocks noChangeAspect="1"/>
          </p:cNvPicPr>
          <p:nvPr/>
        </p:nvPicPr>
        <p:blipFill>
          <a:blip r:embed="rId2"/>
          <a:stretch>
            <a:fillRect/>
          </a:stretch>
        </p:blipFill>
        <p:spPr>
          <a:xfrm>
            <a:off x="825872" y="3503411"/>
            <a:ext cx="6740467" cy="3279463"/>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388C2A9C-C7C5-7543-B7CC-650B5BD054A8}"/>
              </a:ext>
            </a:extLst>
          </p:cNvPr>
          <p:cNvPicPr>
            <a:picLocks noChangeAspect="1"/>
          </p:cNvPicPr>
          <p:nvPr/>
        </p:nvPicPr>
        <p:blipFill>
          <a:blip r:embed="rId3"/>
          <a:stretch>
            <a:fillRect/>
          </a:stretch>
        </p:blipFill>
        <p:spPr>
          <a:xfrm>
            <a:off x="6323965" y="1219843"/>
            <a:ext cx="5868035" cy="3577538"/>
          </a:xfrm>
          <a:prstGeom prst="rect">
            <a:avLst/>
          </a:prstGeom>
        </p:spPr>
      </p:pic>
    </p:spTree>
    <p:extLst>
      <p:ext uri="{BB962C8B-B14F-4D97-AF65-F5344CB8AC3E}">
        <p14:creationId xmlns:p14="http://schemas.microsoft.com/office/powerpoint/2010/main" val="4030992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BBC8-10BC-4DA1-AD39-CC2BFB8DCD16}"/>
              </a:ext>
            </a:extLst>
          </p:cNvPr>
          <p:cNvSpPr>
            <a:spLocks noGrp="1"/>
          </p:cNvSpPr>
          <p:nvPr>
            <p:ph type="ctrTitle"/>
          </p:nvPr>
        </p:nvSpPr>
        <p:spPr/>
        <p:txBody>
          <a:bodyPr/>
          <a:lstStyle/>
          <a:p>
            <a:r>
              <a:rPr lang="en-US">
                <a:latin typeface="Arial"/>
                <a:cs typeface="Arial"/>
              </a:rPr>
              <a:t>Audio Few-shot learning</a:t>
            </a:r>
          </a:p>
        </p:txBody>
      </p:sp>
      <p:sp>
        <p:nvSpPr>
          <p:cNvPr id="3" name="Text Placeholder 2">
            <a:extLst>
              <a:ext uri="{FF2B5EF4-FFF2-40B4-BE49-F238E27FC236}">
                <a16:creationId xmlns:a16="http://schemas.microsoft.com/office/drawing/2014/main" id="{9DE901E8-25D6-489B-B695-7ADD9796DCF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9B304406-CB5D-4405-B3DC-E00C9975D414}"/>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71338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48F4-09E6-4CBF-8F13-E109DD01602E}"/>
              </a:ext>
            </a:extLst>
          </p:cNvPr>
          <p:cNvSpPr>
            <a:spLocks noGrp="1"/>
          </p:cNvSpPr>
          <p:nvPr>
            <p:ph type="title"/>
          </p:nvPr>
        </p:nvSpPr>
        <p:spPr/>
        <p:txBody>
          <a:bodyPr lIns="0" tIns="45720" rIns="91440" bIns="45720" anchor="b"/>
          <a:lstStyle/>
          <a:p>
            <a:r>
              <a:rPr lang="en-US">
                <a:latin typeface="Arial"/>
                <a:cs typeface="Arial"/>
              </a:rPr>
              <a:t>Audio Few-Shot Learning</a:t>
            </a:r>
          </a:p>
        </p:txBody>
      </p:sp>
      <p:sp>
        <p:nvSpPr>
          <p:cNvPr id="3" name="Content Placeholder 2">
            <a:extLst>
              <a:ext uri="{FF2B5EF4-FFF2-40B4-BE49-F238E27FC236}">
                <a16:creationId xmlns:a16="http://schemas.microsoft.com/office/drawing/2014/main" id="{5C4CE572-DE0A-484B-84C3-80AE843B6545}"/>
              </a:ext>
            </a:extLst>
          </p:cNvPr>
          <p:cNvSpPr>
            <a:spLocks noGrp="1"/>
          </p:cNvSpPr>
          <p:nvPr>
            <p:ph sz="quarter" idx="20"/>
          </p:nvPr>
        </p:nvSpPr>
        <p:spPr/>
        <p:txBody>
          <a:bodyPr lIns="91440" tIns="45720" rIns="91440" bIns="45720" anchor="t"/>
          <a:lstStyle/>
          <a:p>
            <a:pPr marL="227965" indent="-227965"/>
            <a:r>
              <a:rPr lang="en-US" sz="2300">
                <a:latin typeface="Arial"/>
                <a:cs typeface="Arial"/>
              </a:rPr>
              <a:t>Multiple parameters for preprocessing audio.</a:t>
            </a:r>
          </a:p>
          <a:p>
            <a:pPr marL="685165" lvl="1" indent="-227965"/>
            <a:r>
              <a:rPr lang="en-US">
                <a:latin typeface="Arial"/>
                <a:cs typeface="Arial"/>
              </a:rPr>
              <a:t>Sample rate?</a:t>
            </a:r>
          </a:p>
          <a:p>
            <a:pPr marL="685165" lvl="1" indent="-227965"/>
            <a:r>
              <a:rPr lang="en-US">
                <a:latin typeface="Arial"/>
                <a:cs typeface="Arial"/>
              </a:rPr>
              <a:t>Length of processing windows?</a:t>
            </a:r>
          </a:p>
          <a:p>
            <a:pPr marL="685165" lvl="1" indent="-227965"/>
            <a:r>
              <a:rPr lang="en-US">
                <a:latin typeface="Arial"/>
                <a:cs typeface="Arial"/>
              </a:rPr>
              <a:t>How much do processing windows overlap?</a:t>
            </a:r>
          </a:p>
          <a:p>
            <a:pPr marL="685165" lvl="1" indent="-227965"/>
            <a:endParaRPr lang="en-US"/>
          </a:p>
          <a:p>
            <a:pPr marL="227965" indent="-227965"/>
            <a:r>
              <a:rPr lang="en-US" sz="2300">
                <a:latin typeface="Arial"/>
                <a:cs typeface="Arial"/>
              </a:rPr>
              <a:t>Might need to chunk up large audio sequences to save memory.</a:t>
            </a:r>
            <a:endParaRPr lang="en-US" sz="2300"/>
          </a:p>
          <a:p>
            <a:pPr marL="685165" lvl="1" indent="-227965"/>
            <a:r>
              <a:rPr lang="en-US">
                <a:latin typeface="Arial"/>
                <a:cs typeface="Arial"/>
              </a:rPr>
              <a:t>For short clips (~30 sec), we can frequently process them all at once.</a:t>
            </a:r>
          </a:p>
          <a:p>
            <a:pPr marL="685165" lvl="1" indent="-227965"/>
            <a:endParaRPr lang="en-US"/>
          </a:p>
          <a:p>
            <a:pPr marL="227965" indent="-227965"/>
            <a:r>
              <a:rPr lang="en-US" sz="2300">
                <a:latin typeface="Arial"/>
                <a:cs typeface="Arial"/>
              </a:rPr>
              <a:t>Once processed, audio and video can be handled classified in similar fashion</a:t>
            </a:r>
          </a:p>
          <a:p>
            <a:pPr marL="685147" lvl="1" indent="-227965"/>
            <a:r>
              <a:rPr lang="en-US" sz="1967">
                <a:latin typeface="Arial"/>
                <a:cs typeface="Arial"/>
              </a:rPr>
              <a:t>E.g. Localization</a:t>
            </a:r>
            <a:endParaRPr lang="en-US" sz="1967"/>
          </a:p>
        </p:txBody>
      </p:sp>
    </p:spTree>
    <p:extLst>
      <p:ext uri="{BB962C8B-B14F-4D97-AF65-F5344CB8AC3E}">
        <p14:creationId xmlns:p14="http://schemas.microsoft.com/office/powerpoint/2010/main" val="2905520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Questions from day 1 and 2?</a:t>
            </a:r>
          </a:p>
        </p:txBody>
      </p:sp>
      <p:sp>
        <p:nvSpPr>
          <p:cNvPr id="6" name="Rectangle 5">
            <a:extLst>
              <a:ext uri="{FF2B5EF4-FFF2-40B4-BE49-F238E27FC236}">
                <a16:creationId xmlns:a16="http://schemas.microsoft.com/office/drawing/2014/main" id="{7FABB955-A909-4B09-94CA-26046A7A6289}"/>
              </a:ext>
            </a:extLst>
          </p:cNvPr>
          <p:cNvSpPr/>
          <p:nvPr/>
        </p:nvSpPr>
        <p:spPr>
          <a:xfrm>
            <a:off x="952500" y="5702300"/>
            <a:ext cx="2895600" cy="93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122C5E-99D6-4EE5-AF91-02A232A888D2}"/>
              </a:ext>
            </a:extLst>
          </p:cNvPr>
          <p:cNvSpPr/>
          <p:nvPr/>
        </p:nvSpPr>
        <p:spPr>
          <a:xfrm>
            <a:off x="952500" y="63500"/>
            <a:ext cx="18161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263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Screen Shot 2020-10-19 at 6.21.10 PM.png">
            <a:extLst>
              <a:ext uri="{FF2B5EF4-FFF2-40B4-BE49-F238E27FC236}">
                <a16:creationId xmlns:a16="http://schemas.microsoft.com/office/drawing/2014/main" id="{19C407F6-F5F8-4BC2-AA6D-42DFBEB6019F}"/>
              </a:ext>
            </a:extLst>
          </p:cNvPr>
          <p:cNvPicPr>
            <a:picLocks noGrp="1" noChangeAspect="1"/>
          </p:cNvPicPr>
          <p:nvPr>
            <p:ph type="pic" sz="quarter" idx="10"/>
          </p:nvPr>
        </p:nvPicPr>
        <p:blipFill rotWithShape="1">
          <a:blip r:embed="rId2"/>
          <a:srcRect l="4264" r="4264"/>
          <a:stretch/>
        </p:blipFill>
        <p:spPr/>
      </p:pic>
      <p:sp>
        <p:nvSpPr>
          <p:cNvPr id="4" name="Title 3">
            <a:extLst>
              <a:ext uri="{FF2B5EF4-FFF2-40B4-BE49-F238E27FC236}">
                <a16:creationId xmlns:a16="http://schemas.microsoft.com/office/drawing/2014/main" id="{9A77C473-B2D8-4127-B0F9-DBE7239EECE7}"/>
              </a:ext>
            </a:extLst>
          </p:cNvPr>
          <p:cNvSpPr>
            <a:spLocks noGrp="1"/>
          </p:cNvSpPr>
          <p:nvPr>
            <p:ph type="title"/>
          </p:nvPr>
        </p:nvSpPr>
        <p:spPr/>
        <p:txBody>
          <a:bodyPr lIns="0" tIns="45720" rIns="91440" bIns="45720" anchor="b"/>
          <a:lstStyle/>
          <a:p>
            <a:r>
              <a:rPr lang="en-US">
                <a:latin typeface="Arial"/>
                <a:cs typeface="Arial"/>
              </a:rPr>
              <a:t>Audio Few-Shot Learning</a:t>
            </a:r>
            <a:endParaRPr lang="en-US"/>
          </a:p>
        </p:txBody>
      </p:sp>
      <p:sp>
        <p:nvSpPr>
          <p:cNvPr id="5" name="Content Placeholder 4">
            <a:extLst>
              <a:ext uri="{FF2B5EF4-FFF2-40B4-BE49-F238E27FC236}">
                <a16:creationId xmlns:a16="http://schemas.microsoft.com/office/drawing/2014/main" id="{3E9EB73F-56E5-453F-8D7B-0AE1B435E15D}"/>
              </a:ext>
            </a:extLst>
          </p:cNvPr>
          <p:cNvSpPr>
            <a:spLocks noGrp="1"/>
          </p:cNvSpPr>
          <p:nvPr>
            <p:ph sz="quarter" idx="21"/>
          </p:nvPr>
        </p:nvSpPr>
        <p:spPr/>
        <p:txBody>
          <a:bodyPr lIns="91440" tIns="45720" rIns="91440" bIns="45720" anchor="t"/>
          <a:lstStyle/>
          <a:p>
            <a:pPr marL="227965" indent="-227965"/>
            <a:r>
              <a:rPr lang="en-US" sz="2300">
                <a:cs typeface="Arial"/>
              </a:rPr>
              <a:t>Processing audio clips relies on transforming raw signals into Mel-Spectrogram representations.</a:t>
            </a:r>
          </a:p>
          <a:p>
            <a:pPr marL="227965" indent="-227965"/>
            <a:r>
              <a:rPr lang="en-US" sz="2300">
                <a:cs typeface="Arial"/>
              </a:rPr>
              <a:t>CNNs then operate on the spectrogram images.</a:t>
            </a:r>
          </a:p>
        </p:txBody>
      </p:sp>
    </p:spTree>
    <p:extLst>
      <p:ext uri="{BB962C8B-B14F-4D97-AF65-F5344CB8AC3E}">
        <p14:creationId xmlns:p14="http://schemas.microsoft.com/office/powerpoint/2010/main" val="1273217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68D78A-C709-1E47-B9DC-75B494871546}"/>
              </a:ext>
            </a:extLst>
          </p:cNvPr>
          <p:cNvSpPr>
            <a:spLocks noGrp="1"/>
          </p:cNvSpPr>
          <p:nvPr>
            <p:ph type="sldNum" sz="quarter" idx="12"/>
          </p:nvPr>
        </p:nvSpPr>
        <p:spPr/>
        <p:txBody>
          <a:bodyPr/>
          <a:lstStyle/>
          <a:p>
            <a:fld id="{FE7A4BB3-E848-5A44-82DF-322201952CD8}" type="slidenum">
              <a:rPr lang="en-US" smtClean="0"/>
              <a:pPr/>
              <a:t>31</a:t>
            </a:fld>
            <a:endParaRPr lang="en-US"/>
          </a:p>
        </p:txBody>
      </p:sp>
      <p:sp>
        <p:nvSpPr>
          <p:cNvPr id="3" name="Title 2">
            <a:extLst>
              <a:ext uri="{FF2B5EF4-FFF2-40B4-BE49-F238E27FC236}">
                <a16:creationId xmlns:a16="http://schemas.microsoft.com/office/drawing/2014/main" id="{EB27758F-313D-E642-BDCF-72140D55239D}"/>
              </a:ext>
            </a:extLst>
          </p:cNvPr>
          <p:cNvSpPr>
            <a:spLocks noGrp="1"/>
          </p:cNvSpPr>
          <p:nvPr>
            <p:ph type="title"/>
          </p:nvPr>
        </p:nvSpPr>
        <p:spPr/>
        <p:txBody>
          <a:bodyPr/>
          <a:lstStyle/>
          <a:p>
            <a:r>
              <a:rPr lang="en-US"/>
              <a:t>Audio – Speaker Identification</a:t>
            </a:r>
          </a:p>
        </p:txBody>
      </p:sp>
      <p:sp>
        <p:nvSpPr>
          <p:cNvPr id="4" name="Content Placeholder 3">
            <a:extLst>
              <a:ext uri="{FF2B5EF4-FFF2-40B4-BE49-F238E27FC236}">
                <a16:creationId xmlns:a16="http://schemas.microsoft.com/office/drawing/2014/main" id="{F784226A-7AD8-6A4A-9DD1-E53FE6CC0363}"/>
              </a:ext>
            </a:extLst>
          </p:cNvPr>
          <p:cNvSpPr>
            <a:spLocks noGrp="1"/>
          </p:cNvSpPr>
          <p:nvPr>
            <p:ph sz="quarter" idx="20"/>
          </p:nvPr>
        </p:nvSpPr>
        <p:spPr/>
        <p:txBody>
          <a:bodyPr/>
          <a:lstStyle/>
          <a:p>
            <a:r>
              <a:rPr lang="en-US" err="1"/>
              <a:t>VoxCeleb</a:t>
            </a:r>
            <a:r>
              <a:rPr lang="en-US"/>
              <a:t> speaker identification</a:t>
            </a:r>
          </a:p>
          <a:p>
            <a:pPr lvl="1"/>
            <a:r>
              <a:rPr lang="en-US"/>
              <a:t>Near 80% accuracy from a single</a:t>
            </a:r>
            <a:br>
              <a:rPr lang="en-US"/>
            </a:br>
            <a:r>
              <a:rPr lang="en-US"/>
              <a:t>30-second clip</a:t>
            </a:r>
          </a:p>
          <a:p>
            <a:endParaRPr lang="en-US"/>
          </a:p>
          <a:p>
            <a:pPr marL="457163" lvl="1" indent="0">
              <a:buNone/>
            </a:pPr>
            <a:endParaRPr lang="en-US"/>
          </a:p>
          <a:p>
            <a:r>
              <a:rPr lang="en-US"/>
              <a:t>Without any additional training, up to 66% accuracy on ICSI meeting corpus</a:t>
            </a:r>
          </a:p>
          <a:p>
            <a:pPr lvl="1"/>
            <a:r>
              <a:rPr lang="en-US"/>
              <a:t>Long audio clips with multiple speakers</a:t>
            </a:r>
          </a:p>
          <a:p>
            <a:endParaRPr lang="en-US"/>
          </a:p>
          <a:p>
            <a:endParaRPr lang="en-US"/>
          </a:p>
          <a:p>
            <a:endParaRPr lang="en-US"/>
          </a:p>
          <a:p>
            <a:pPr lvl="1"/>
            <a:endParaRPr lang="en-US"/>
          </a:p>
          <a:p>
            <a:pPr lvl="1"/>
            <a:endParaRPr lang="en-US"/>
          </a:p>
        </p:txBody>
      </p:sp>
      <p:graphicFrame>
        <p:nvGraphicFramePr>
          <p:cNvPr id="7" name="Table 7">
            <a:extLst>
              <a:ext uri="{FF2B5EF4-FFF2-40B4-BE49-F238E27FC236}">
                <a16:creationId xmlns:a16="http://schemas.microsoft.com/office/drawing/2014/main" id="{7F2CEA85-B6F9-8049-83BE-2D685EA06F42}"/>
              </a:ext>
            </a:extLst>
          </p:cNvPr>
          <p:cNvGraphicFramePr>
            <a:graphicFrameLocks noGrp="1"/>
          </p:cNvGraphicFramePr>
          <p:nvPr/>
        </p:nvGraphicFramePr>
        <p:xfrm>
          <a:off x="6580644" y="1894350"/>
          <a:ext cx="5418666" cy="853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22201466"/>
                    </a:ext>
                  </a:extLst>
                </a:gridCol>
                <a:gridCol w="2709333">
                  <a:extLst>
                    <a:ext uri="{9D8B030D-6E8A-4147-A177-3AD203B41FA5}">
                      <a16:colId xmlns:a16="http://schemas.microsoft.com/office/drawing/2014/main" val="2244381346"/>
                    </a:ext>
                  </a:extLst>
                </a:gridCol>
              </a:tblGrid>
              <a:tr h="421640">
                <a:tc>
                  <a:txBody>
                    <a:bodyPr/>
                    <a:lstStyle/>
                    <a:p>
                      <a:r>
                        <a:rPr lang="en-US" sz="2200"/>
                        <a:t>1-shot / 5-way</a:t>
                      </a:r>
                    </a:p>
                  </a:txBody>
                  <a:tcPr/>
                </a:tc>
                <a:tc>
                  <a:txBody>
                    <a:bodyPr/>
                    <a:lstStyle/>
                    <a:p>
                      <a:r>
                        <a:rPr lang="en-US" sz="2200"/>
                        <a:t>5-shot / 5-way</a:t>
                      </a:r>
                    </a:p>
                  </a:txBody>
                  <a:tcPr/>
                </a:tc>
                <a:extLst>
                  <a:ext uri="{0D108BD9-81ED-4DB2-BD59-A6C34878D82A}">
                    <a16:rowId xmlns:a16="http://schemas.microsoft.com/office/drawing/2014/main" val="159008320"/>
                  </a:ext>
                </a:extLst>
              </a:tr>
              <a:tr h="421640">
                <a:tc>
                  <a:txBody>
                    <a:bodyPr/>
                    <a:lstStyle/>
                    <a:p>
                      <a:r>
                        <a:rPr lang="en-US" sz="2200"/>
                        <a:t>79.9%</a:t>
                      </a:r>
                    </a:p>
                  </a:txBody>
                  <a:tcPr/>
                </a:tc>
                <a:tc>
                  <a:txBody>
                    <a:bodyPr/>
                    <a:lstStyle/>
                    <a:p>
                      <a:r>
                        <a:rPr lang="en-US" sz="2200"/>
                        <a:t>93.5%</a:t>
                      </a:r>
                    </a:p>
                  </a:txBody>
                  <a:tcPr/>
                </a:tc>
                <a:extLst>
                  <a:ext uri="{0D108BD9-81ED-4DB2-BD59-A6C34878D82A}">
                    <a16:rowId xmlns:a16="http://schemas.microsoft.com/office/drawing/2014/main" val="1350350421"/>
                  </a:ext>
                </a:extLst>
              </a:tr>
            </a:tbl>
          </a:graphicData>
        </a:graphic>
      </p:graphicFrame>
      <p:graphicFrame>
        <p:nvGraphicFramePr>
          <p:cNvPr id="8" name="Table 8">
            <a:extLst>
              <a:ext uri="{FF2B5EF4-FFF2-40B4-BE49-F238E27FC236}">
                <a16:creationId xmlns:a16="http://schemas.microsoft.com/office/drawing/2014/main" id="{6F92E57E-6392-8F40-823B-A60E54D28D9D}"/>
              </a:ext>
            </a:extLst>
          </p:cNvPr>
          <p:cNvGraphicFramePr>
            <a:graphicFrameLocks noGrp="1"/>
          </p:cNvGraphicFramePr>
          <p:nvPr/>
        </p:nvGraphicFramePr>
        <p:xfrm>
          <a:off x="3607824" y="4865370"/>
          <a:ext cx="8391486" cy="1428218"/>
        </p:xfrm>
        <a:graphic>
          <a:graphicData uri="http://schemas.openxmlformats.org/drawingml/2006/table">
            <a:tbl>
              <a:tblPr firstRow="1" bandRow="1">
                <a:tableStyleId>{5C22544A-7EE6-4342-B048-85BDC9FD1C3A}</a:tableStyleId>
              </a:tblPr>
              <a:tblGrid>
                <a:gridCol w="1532748">
                  <a:extLst>
                    <a:ext uri="{9D8B030D-6E8A-4147-A177-3AD203B41FA5}">
                      <a16:colId xmlns:a16="http://schemas.microsoft.com/office/drawing/2014/main" val="1341243716"/>
                    </a:ext>
                  </a:extLst>
                </a:gridCol>
                <a:gridCol w="1143123">
                  <a:extLst>
                    <a:ext uri="{9D8B030D-6E8A-4147-A177-3AD203B41FA5}">
                      <a16:colId xmlns:a16="http://schemas.microsoft.com/office/drawing/2014/main" val="3450090960"/>
                    </a:ext>
                  </a:extLst>
                </a:gridCol>
                <a:gridCol w="1143123">
                  <a:extLst>
                    <a:ext uri="{9D8B030D-6E8A-4147-A177-3AD203B41FA5}">
                      <a16:colId xmlns:a16="http://schemas.microsoft.com/office/drawing/2014/main" val="3133092307"/>
                    </a:ext>
                  </a:extLst>
                </a:gridCol>
                <a:gridCol w="1143123">
                  <a:extLst>
                    <a:ext uri="{9D8B030D-6E8A-4147-A177-3AD203B41FA5}">
                      <a16:colId xmlns:a16="http://schemas.microsoft.com/office/drawing/2014/main" val="710387611"/>
                    </a:ext>
                  </a:extLst>
                </a:gridCol>
                <a:gridCol w="1143123">
                  <a:extLst>
                    <a:ext uri="{9D8B030D-6E8A-4147-A177-3AD203B41FA5}">
                      <a16:colId xmlns:a16="http://schemas.microsoft.com/office/drawing/2014/main" val="673577889"/>
                    </a:ext>
                  </a:extLst>
                </a:gridCol>
                <a:gridCol w="1143123">
                  <a:extLst>
                    <a:ext uri="{9D8B030D-6E8A-4147-A177-3AD203B41FA5}">
                      <a16:colId xmlns:a16="http://schemas.microsoft.com/office/drawing/2014/main" val="3893968432"/>
                    </a:ext>
                  </a:extLst>
                </a:gridCol>
                <a:gridCol w="1143123">
                  <a:extLst>
                    <a:ext uri="{9D8B030D-6E8A-4147-A177-3AD203B41FA5}">
                      <a16:colId xmlns:a16="http://schemas.microsoft.com/office/drawing/2014/main" val="2323191164"/>
                    </a:ext>
                  </a:extLst>
                </a:gridCol>
              </a:tblGrid>
              <a:tr h="754912">
                <a:tc>
                  <a:txBody>
                    <a:bodyPr/>
                    <a:lstStyle/>
                    <a:p>
                      <a:r>
                        <a:rPr lang="en-US" sz="2200"/>
                        <a:t># speakers</a:t>
                      </a:r>
                    </a:p>
                  </a:txBody>
                  <a:tcPr/>
                </a:tc>
                <a:tc>
                  <a:txBody>
                    <a:bodyPr/>
                    <a:lstStyle/>
                    <a:p>
                      <a:r>
                        <a:rPr lang="en-US" sz="2200"/>
                        <a:t>4</a:t>
                      </a:r>
                    </a:p>
                  </a:txBody>
                  <a:tcPr/>
                </a:tc>
                <a:tc>
                  <a:txBody>
                    <a:bodyPr/>
                    <a:lstStyle/>
                    <a:p>
                      <a:r>
                        <a:rPr lang="en-US" sz="2200"/>
                        <a:t>5</a:t>
                      </a:r>
                    </a:p>
                  </a:txBody>
                  <a:tcPr/>
                </a:tc>
                <a:tc>
                  <a:txBody>
                    <a:bodyPr/>
                    <a:lstStyle/>
                    <a:p>
                      <a:r>
                        <a:rPr lang="en-US" sz="2200"/>
                        <a:t>6</a:t>
                      </a:r>
                    </a:p>
                  </a:txBody>
                  <a:tcPr/>
                </a:tc>
                <a:tc>
                  <a:txBody>
                    <a:bodyPr/>
                    <a:lstStyle/>
                    <a:p>
                      <a:r>
                        <a:rPr lang="en-US" sz="2200"/>
                        <a:t>7</a:t>
                      </a:r>
                    </a:p>
                  </a:txBody>
                  <a:tcPr/>
                </a:tc>
                <a:tc>
                  <a:txBody>
                    <a:bodyPr/>
                    <a:lstStyle/>
                    <a:p>
                      <a:r>
                        <a:rPr lang="en-US" sz="2200"/>
                        <a:t>8</a:t>
                      </a:r>
                    </a:p>
                  </a:txBody>
                  <a:tcPr/>
                </a:tc>
                <a:tc>
                  <a:txBody>
                    <a:bodyPr/>
                    <a:lstStyle/>
                    <a:p>
                      <a:r>
                        <a:rPr lang="en-US" sz="2200"/>
                        <a:t>9</a:t>
                      </a:r>
                    </a:p>
                  </a:txBody>
                  <a:tcPr/>
                </a:tc>
                <a:extLst>
                  <a:ext uri="{0D108BD9-81ED-4DB2-BD59-A6C34878D82A}">
                    <a16:rowId xmlns:a16="http://schemas.microsoft.com/office/drawing/2014/main" val="745904885"/>
                  </a:ext>
                </a:extLst>
              </a:tr>
              <a:tr h="666218">
                <a:tc>
                  <a:txBody>
                    <a:bodyPr/>
                    <a:lstStyle/>
                    <a:p>
                      <a:r>
                        <a:rPr lang="en-US" sz="2200"/>
                        <a:t>Avg. Acc.</a:t>
                      </a:r>
                    </a:p>
                  </a:txBody>
                  <a:tcPr/>
                </a:tc>
                <a:tc>
                  <a:txBody>
                    <a:bodyPr/>
                    <a:lstStyle/>
                    <a:p>
                      <a:r>
                        <a:rPr lang="en-US" sz="2200"/>
                        <a:t>66.4%</a:t>
                      </a:r>
                    </a:p>
                  </a:txBody>
                  <a:tcPr/>
                </a:tc>
                <a:tc>
                  <a:txBody>
                    <a:bodyPr/>
                    <a:lstStyle/>
                    <a:p>
                      <a:r>
                        <a:rPr lang="en-US" sz="2200"/>
                        <a:t>54.0%</a:t>
                      </a:r>
                    </a:p>
                  </a:txBody>
                  <a:tcPr/>
                </a:tc>
                <a:tc>
                  <a:txBody>
                    <a:bodyPr/>
                    <a:lstStyle/>
                    <a:p>
                      <a:r>
                        <a:rPr lang="en-US" sz="2200"/>
                        <a:t>56.5%</a:t>
                      </a:r>
                    </a:p>
                  </a:txBody>
                  <a:tcPr/>
                </a:tc>
                <a:tc>
                  <a:txBody>
                    <a:bodyPr/>
                    <a:lstStyle/>
                    <a:p>
                      <a:r>
                        <a:rPr lang="en-US" sz="2200"/>
                        <a:t>53.1%</a:t>
                      </a:r>
                    </a:p>
                  </a:txBody>
                  <a:tcPr/>
                </a:tc>
                <a:tc>
                  <a:txBody>
                    <a:bodyPr/>
                    <a:lstStyle/>
                    <a:p>
                      <a:r>
                        <a:rPr lang="en-US" sz="2200"/>
                        <a:t>59.3%</a:t>
                      </a:r>
                    </a:p>
                  </a:txBody>
                  <a:tcPr/>
                </a:tc>
                <a:tc>
                  <a:txBody>
                    <a:bodyPr/>
                    <a:lstStyle/>
                    <a:p>
                      <a:r>
                        <a:rPr lang="en-US" sz="2200"/>
                        <a:t>36.9%</a:t>
                      </a:r>
                    </a:p>
                  </a:txBody>
                  <a:tcPr/>
                </a:tc>
                <a:extLst>
                  <a:ext uri="{0D108BD9-81ED-4DB2-BD59-A6C34878D82A}">
                    <a16:rowId xmlns:a16="http://schemas.microsoft.com/office/drawing/2014/main" val="2776997506"/>
                  </a:ext>
                </a:extLst>
              </a:tr>
            </a:tbl>
          </a:graphicData>
        </a:graphic>
      </p:graphicFrame>
    </p:spTree>
    <p:extLst>
      <p:ext uri="{BB962C8B-B14F-4D97-AF65-F5344CB8AC3E}">
        <p14:creationId xmlns:p14="http://schemas.microsoft.com/office/powerpoint/2010/main" val="3360783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68D78A-C709-1E47-B9DC-75B494871546}"/>
              </a:ext>
            </a:extLst>
          </p:cNvPr>
          <p:cNvSpPr>
            <a:spLocks noGrp="1"/>
          </p:cNvSpPr>
          <p:nvPr>
            <p:ph type="sldNum" sz="quarter" idx="12"/>
          </p:nvPr>
        </p:nvSpPr>
        <p:spPr/>
        <p:txBody>
          <a:bodyPr/>
          <a:lstStyle/>
          <a:p>
            <a:fld id="{FE7A4BB3-E848-5A44-82DF-322201952CD8}" type="slidenum">
              <a:rPr lang="en-US" smtClean="0"/>
              <a:pPr/>
              <a:t>32</a:t>
            </a:fld>
            <a:endParaRPr lang="en-US"/>
          </a:p>
        </p:txBody>
      </p:sp>
      <p:sp>
        <p:nvSpPr>
          <p:cNvPr id="3" name="Title 2">
            <a:extLst>
              <a:ext uri="{FF2B5EF4-FFF2-40B4-BE49-F238E27FC236}">
                <a16:creationId xmlns:a16="http://schemas.microsoft.com/office/drawing/2014/main" id="{EB27758F-313D-E642-BDCF-72140D55239D}"/>
              </a:ext>
            </a:extLst>
          </p:cNvPr>
          <p:cNvSpPr>
            <a:spLocks noGrp="1"/>
          </p:cNvSpPr>
          <p:nvPr>
            <p:ph type="title"/>
          </p:nvPr>
        </p:nvSpPr>
        <p:spPr/>
        <p:txBody>
          <a:bodyPr/>
          <a:lstStyle/>
          <a:p>
            <a:r>
              <a:rPr lang="en-US"/>
              <a:t>Audio – Audio Event Detection</a:t>
            </a:r>
          </a:p>
        </p:txBody>
      </p:sp>
      <p:sp>
        <p:nvSpPr>
          <p:cNvPr id="4" name="Content Placeholder 3">
            <a:extLst>
              <a:ext uri="{FF2B5EF4-FFF2-40B4-BE49-F238E27FC236}">
                <a16:creationId xmlns:a16="http://schemas.microsoft.com/office/drawing/2014/main" id="{F784226A-7AD8-6A4A-9DD1-E53FE6CC0363}"/>
              </a:ext>
            </a:extLst>
          </p:cNvPr>
          <p:cNvSpPr>
            <a:spLocks noGrp="1"/>
          </p:cNvSpPr>
          <p:nvPr>
            <p:ph sz="quarter" idx="20"/>
          </p:nvPr>
        </p:nvSpPr>
        <p:spPr/>
        <p:txBody>
          <a:bodyPr/>
          <a:lstStyle/>
          <a:p>
            <a:r>
              <a:rPr lang="en-US"/>
              <a:t>Kinetics: Same as video experiments, but relying solely on audio clues</a:t>
            </a:r>
          </a:p>
          <a:p>
            <a:pPr lvl="1"/>
            <a:endParaRPr lang="en-US"/>
          </a:p>
          <a:p>
            <a:pPr marL="0" indent="0">
              <a:buNone/>
            </a:pPr>
            <a:endParaRPr lang="en-US"/>
          </a:p>
          <a:p>
            <a:pPr marL="0" indent="0">
              <a:buNone/>
            </a:pPr>
            <a:endParaRPr lang="en-US"/>
          </a:p>
          <a:p>
            <a:r>
              <a:rPr lang="en-US"/>
              <a:t>HACS temporal action localization</a:t>
            </a:r>
          </a:p>
          <a:p>
            <a:pPr lvl="1"/>
            <a:r>
              <a:rPr lang="en-US"/>
              <a:t>Identify when action is taking place based on audio</a:t>
            </a:r>
          </a:p>
          <a:p>
            <a:pPr lvl="1"/>
            <a:r>
              <a:rPr lang="en-US"/>
              <a:t>0.4 mean average precision (</a:t>
            </a:r>
            <a:r>
              <a:rPr lang="en-US" err="1"/>
              <a:t>mAP</a:t>
            </a:r>
            <a:r>
              <a:rPr lang="en-US"/>
              <a:t>)</a:t>
            </a:r>
          </a:p>
        </p:txBody>
      </p:sp>
      <p:pic>
        <p:nvPicPr>
          <p:cNvPr id="6" name="Picture 5" descr="A picture containing graphical user interface&#10;&#10;Description automatically generated">
            <a:extLst>
              <a:ext uri="{FF2B5EF4-FFF2-40B4-BE49-F238E27FC236}">
                <a16:creationId xmlns:a16="http://schemas.microsoft.com/office/drawing/2014/main" id="{74B93EE0-A819-7841-BBBA-7ACD00FB0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360" y="4695480"/>
            <a:ext cx="11040241" cy="2162521"/>
          </a:xfrm>
          <a:prstGeom prst="rect">
            <a:avLst/>
          </a:prstGeom>
        </p:spPr>
      </p:pic>
      <p:graphicFrame>
        <p:nvGraphicFramePr>
          <p:cNvPr id="7" name="Table 7">
            <a:extLst>
              <a:ext uri="{FF2B5EF4-FFF2-40B4-BE49-F238E27FC236}">
                <a16:creationId xmlns:a16="http://schemas.microsoft.com/office/drawing/2014/main" id="{98C94053-B562-CD43-B98D-113A251199FF}"/>
              </a:ext>
            </a:extLst>
          </p:cNvPr>
          <p:cNvGraphicFramePr>
            <a:graphicFrameLocks noGrp="1"/>
          </p:cNvGraphicFramePr>
          <p:nvPr/>
        </p:nvGraphicFramePr>
        <p:xfrm>
          <a:off x="6535975" y="2162521"/>
          <a:ext cx="5418666" cy="853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22201466"/>
                    </a:ext>
                  </a:extLst>
                </a:gridCol>
                <a:gridCol w="2709333">
                  <a:extLst>
                    <a:ext uri="{9D8B030D-6E8A-4147-A177-3AD203B41FA5}">
                      <a16:colId xmlns:a16="http://schemas.microsoft.com/office/drawing/2014/main" val="2244381346"/>
                    </a:ext>
                  </a:extLst>
                </a:gridCol>
              </a:tblGrid>
              <a:tr h="421640">
                <a:tc>
                  <a:txBody>
                    <a:bodyPr/>
                    <a:lstStyle/>
                    <a:p>
                      <a:r>
                        <a:rPr lang="en-US" sz="2200"/>
                        <a:t>1-shot / 5-way</a:t>
                      </a:r>
                    </a:p>
                  </a:txBody>
                  <a:tcPr/>
                </a:tc>
                <a:tc>
                  <a:txBody>
                    <a:bodyPr/>
                    <a:lstStyle/>
                    <a:p>
                      <a:r>
                        <a:rPr lang="en-US" sz="2200"/>
                        <a:t>5-shot / 5-way</a:t>
                      </a:r>
                    </a:p>
                  </a:txBody>
                  <a:tcPr/>
                </a:tc>
                <a:extLst>
                  <a:ext uri="{0D108BD9-81ED-4DB2-BD59-A6C34878D82A}">
                    <a16:rowId xmlns:a16="http://schemas.microsoft.com/office/drawing/2014/main" val="159008320"/>
                  </a:ext>
                </a:extLst>
              </a:tr>
              <a:tr h="421640">
                <a:tc>
                  <a:txBody>
                    <a:bodyPr/>
                    <a:lstStyle/>
                    <a:p>
                      <a:r>
                        <a:rPr lang="en-US" sz="2200"/>
                        <a:t>35.3%</a:t>
                      </a:r>
                    </a:p>
                  </a:txBody>
                  <a:tcPr/>
                </a:tc>
                <a:tc>
                  <a:txBody>
                    <a:bodyPr/>
                    <a:lstStyle/>
                    <a:p>
                      <a:r>
                        <a:rPr lang="en-US" sz="2200"/>
                        <a:t>51.5%</a:t>
                      </a:r>
                    </a:p>
                  </a:txBody>
                  <a:tcPr/>
                </a:tc>
                <a:extLst>
                  <a:ext uri="{0D108BD9-81ED-4DB2-BD59-A6C34878D82A}">
                    <a16:rowId xmlns:a16="http://schemas.microsoft.com/office/drawing/2014/main" val="1350350421"/>
                  </a:ext>
                </a:extLst>
              </a:tr>
            </a:tbl>
          </a:graphicData>
        </a:graphic>
      </p:graphicFrame>
    </p:spTree>
    <p:extLst>
      <p:ext uri="{BB962C8B-B14F-4D97-AF65-F5344CB8AC3E}">
        <p14:creationId xmlns:p14="http://schemas.microsoft.com/office/powerpoint/2010/main" val="1160821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BBC8-10BC-4DA1-AD39-CC2BFB8DCD16}"/>
              </a:ext>
            </a:extLst>
          </p:cNvPr>
          <p:cNvSpPr>
            <a:spLocks noGrp="1"/>
          </p:cNvSpPr>
          <p:nvPr>
            <p:ph type="ctrTitle"/>
          </p:nvPr>
        </p:nvSpPr>
        <p:spPr/>
        <p:txBody>
          <a:bodyPr/>
          <a:lstStyle/>
          <a:p>
            <a:r>
              <a:rPr lang="en-US"/>
              <a:t>Few-shot Localization Tasks</a:t>
            </a:r>
          </a:p>
        </p:txBody>
      </p:sp>
      <p:sp>
        <p:nvSpPr>
          <p:cNvPr id="3" name="Text Placeholder 2">
            <a:extLst>
              <a:ext uri="{FF2B5EF4-FFF2-40B4-BE49-F238E27FC236}">
                <a16:creationId xmlns:a16="http://schemas.microsoft.com/office/drawing/2014/main" id="{9DE901E8-25D6-489B-B695-7ADD9796DCF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9B304406-CB5D-4405-B3DC-E00C9975D414}"/>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361751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48F4-09E6-4CBF-8F13-E109DD01602E}"/>
              </a:ext>
            </a:extLst>
          </p:cNvPr>
          <p:cNvSpPr>
            <a:spLocks noGrp="1"/>
          </p:cNvSpPr>
          <p:nvPr>
            <p:ph type="title"/>
          </p:nvPr>
        </p:nvSpPr>
        <p:spPr/>
        <p:txBody>
          <a:bodyPr/>
          <a:lstStyle/>
          <a:p>
            <a:r>
              <a:rPr lang="en-US"/>
              <a:t>Few-shot Localization Tasks</a:t>
            </a:r>
          </a:p>
        </p:txBody>
      </p:sp>
      <p:sp>
        <p:nvSpPr>
          <p:cNvPr id="3" name="Content Placeholder 2">
            <a:extLst>
              <a:ext uri="{FF2B5EF4-FFF2-40B4-BE49-F238E27FC236}">
                <a16:creationId xmlns:a16="http://schemas.microsoft.com/office/drawing/2014/main" id="{5C4CE572-DE0A-484B-84C3-80AE843B6545}"/>
              </a:ext>
            </a:extLst>
          </p:cNvPr>
          <p:cNvSpPr>
            <a:spLocks noGrp="1"/>
          </p:cNvSpPr>
          <p:nvPr>
            <p:ph sz="quarter" idx="20"/>
          </p:nvPr>
        </p:nvSpPr>
        <p:spPr/>
        <p:txBody>
          <a:bodyPr lIns="91440" tIns="45720" rIns="91440" bIns="45720" anchor="t"/>
          <a:lstStyle/>
          <a:p>
            <a:pPr marL="227965" indent="-227965"/>
            <a:r>
              <a:rPr lang="en-US" sz="2300">
                <a:latin typeface="Arial"/>
                <a:cs typeface="Arial"/>
              </a:rPr>
              <a:t>For many problems, knowing </a:t>
            </a:r>
            <a:r>
              <a:rPr lang="en-US" sz="2300" i="1">
                <a:latin typeface="Arial"/>
                <a:cs typeface="Arial"/>
              </a:rPr>
              <a:t>where</a:t>
            </a:r>
            <a:r>
              <a:rPr lang="en-US" sz="2300">
                <a:latin typeface="Arial"/>
                <a:cs typeface="Arial"/>
              </a:rPr>
              <a:t> an entity is can be as crucial as </a:t>
            </a:r>
            <a:r>
              <a:rPr lang="en-US" sz="2300" i="1">
                <a:latin typeface="Arial"/>
                <a:cs typeface="Arial"/>
              </a:rPr>
              <a:t>what</a:t>
            </a:r>
            <a:r>
              <a:rPr lang="en-US" sz="2300">
                <a:latin typeface="Arial"/>
                <a:cs typeface="Arial"/>
              </a:rPr>
              <a:t> it is.</a:t>
            </a:r>
          </a:p>
          <a:p>
            <a:pPr marL="685165" lvl="1" indent="-227965"/>
            <a:r>
              <a:rPr lang="en-US">
                <a:latin typeface="Arial"/>
                <a:cs typeface="Arial"/>
              </a:rPr>
              <a:t>Disambiguates images with many entities of the same class.</a:t>
            </a:r>
          </a:p>
          <a:p>
            <a:pPr marL="685165" lvl="1" indent="-227965"/>
            <a:r>
              <a:rPr lang="en-US">
                <a:latin typeface="Arial"/>
                <a:cs typeface="Arial"/>
              </a:rPr>
              <a:t>Avoids scrubbing through video to find a potential event of interest.</a:t>
            </a:r>
            <a:endParaRPr lang="en-US"/>
          </a:p>
          <a:p>
            <a:pPr marL="685165" lvl="1" indent="-227965"/>
            <a:r>
              <a:rPr lang="en-US">
                <a:latin typeface="Arial"/>
                <a:cs typeface="Arial"/>
              </a:rPr>
              <a:t>Or listening to long audio files!</a:t>
            </a:r>
            <a:endParaRPr lang="en-US"/>
          </a:p>
          <a:p>
            <a:pPr marL="685165" lvl="1" indent="-227965"/>
            <a:endParaRPr lang="en-US"/>
          </a:p>
          <a:p>
            <a:pPr marL="227965" indent="-227965"/>
            <a:r>
              <a:rPr lang="en-US" sz="2300">
                <a:latin typeface="Arial"/>
                <a:cs typeface="Arial"/>
              </a:rPr>
              <a:t>Few-shot learning was already a hard problem!</a:t>
            </a:r>
          </a:p>
          <a:p>
            <a:pPr marL="685165" lvl="1" indent="-227965"/>
            <a:r>
              <a:rPr lang="en-US">
                <a:latin typeface="Arial"/>
                <a:cs typeface="Arial"/>
              </a:rPr>
              <a:t>We're adding a whole new dimension in the same, small-data regime.</a:t>
            </a:r>
          </a:p>
          <a:p>
            <a:pPr marL="685165" lvl="1" indent="-227965"/>
            <a:r>
              <a:rPr lang="en-US">
                <a:latin typeface="Arial"/>
                <a:cs typeface="Arial"/>
              </a:rPr>
              <a:t>Labeling can also be harder: we need location </a:t>
            </a:r>
            <a:r>
              <a:rPr lang="en-US" i="1">
                <a:latin typeface="Arial"/>
                <a:cs typeface="Arial"/>
              </a:rPr>
              <a:t>and</a:t>
            </a:r>
            <a:r>
              <a:rPr lang="en-US">
                <a:latin typeface="Arial"/>
                <a:cs typeface="Arial"/>
              </a:rPr>
              <a:t> class label.</a:t>
            </a:r>
          </a:p>
          <a:p>
            <a:pPr marL="227965" indent="-227965"/>
            <a:endParaRPr lang="en-US" sz="2300"/>
          </a:p>
          <a:p>
            <a:pPr marL="227965" indent="-227965">
              <a:buFont typeface="Arial" panose="05000000000000000000" pitchFamily="2" charset="2"/>
            </a:pPr>
            <a:endParaRPr lang="en-US" sz="2300"/>
          </a:p>
        </p:txBody>
      </p:sp>
    </p:spTree>
    <p:extLst>
      <p:ext uri="{BB962C8B-B14F-4D97-AF65-F5344CB8AC3E}">
        <p14:creationId xmlns:p14="http://schemas.microsoft.com/office/powerpoint/2010/main" val="154403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48F4-09E6-4CBF-8F13-E109DD01602E}"/>
              </a:ext>
            </a:extLst>
          </p:cNvPr>
          <p:cNvSpPr>
            <a:spLocks noGrp="1"/>
          </p:cNvSpPr>
          <p:nvPr>
            <p:ph type="title"/>
          </p:nvPr>
        </p:nvSpPr>
        <p:spPr/>
        <p:txBody>
          <a:bodyPr/>
          <a:lstStyle/>
          <a:p>
            <a:r>
              <a:rPr lang="en-US"/>
              <a:t>Few-shot Localization Tasks: Image</a:t>
            </a:r>
          </a:p>
        </p:txBody>
      </p:sp>
      <p:pic>
        <p:nvPicPr>
          <p:cNvPr id="4" name="Picture 4" descr="Screen Shot 2020-10-19 at 6.26.48 PM.png">
            <a:extLst>
              <a:ext uri="{FF2B5EF4-FFF2-40B4-BE49-F238E27FC236}">
                <a16:creationId xmlns:a16="http://schemas.microsoft.com/office/drawing/2014/main" id="{F312B994-0E0B-4CD4-A45E-ED3E9BBE4FCC}"/>
              </a:ext>
            </a:extLst>
          </p:cNvPr>
          <p:cNvPicPr>
            <a:picLocks noGrp="1" noChangeAspect="1"/>
          </p:cNvPicPr>
          <p:nvPr>
            <p:ph sz="quarter" idx="20"/>
          </p:nvPr>
        </p:nvPicPr>
        <p:blipFill>
          <a:blip r:embed="rId2"/>
          <a:stretch>
            <a:fillRect/>
          </a:stretch>
        </p:blipFill>
        <p:spPr>
          <a:xfrm>
            <a:off x="2159764" y="1714500"/>
            <a:ext cx="8634472" cy="4572001"/>
          </a:xfrm>
        </p:spPr>
      </p:pic>
      <p:sp>
        <p:nvSpPr>
          <p:cNvPr id="5" name="Rectangle 4">
            <a:extLst>
              <a:ext uri="{FF2B5EF4-FFF2-40B4-BE49-F238E27FC236}">
                <a16:creationId xmlns:a16="http://schemas.microsoft.com/office/drawing/2014/main" id="{15D97EF2-9811-4F68-AD31-A2BBC1876838}"/>
              </a:ext>
            </a:extLst>
          </p:cNvPr>
          <p:cNvSpPr/>
          <p:nvPr/>
        </p:nvSpPr>
        <p:spPr>
          <a:xfrm>
            <a:off x="2163147" y="1432249"/>
            <a:ext cx="1461795" cy="9175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031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48F4-09E6-4CBF-8F13-E109DD01602E}"/>
              </a:ext>
            </a:extLst>
          </p:cNvPr>
          <p:cNvSpPr>
            <a:spLocks noGrp="1"/>
          </p:cNvSpPr>
          <p:nvPr>
            <p:ph type="title"/>
          </p:nvPr>
        </p:nvSpPr>
        <p:spPr/>
        <p:txBody>
          <a:bodyPr lIns="0" tIns="45720" rIns="91440" bIns="45720" anchor="b"/>
          <a:lstStyle/>
          <a:p>
            <a:r>
              <a:rPr lang="en-US">
                <a:latin typeface="Arial"/>
                <a:cs typeface="Arial"/>
              </a:rPr>
              <a:t>Few-shot Localization Tasks: Audio / Video</a:t>
            </a:r>
            <a:endParaRPr lang="en-US"/>
          </a:p>
        </p:txBody>
      </p:sp>
      <p:pic>
        <p:nvPicPr>
          <p:cNvPr id="3" name="Picture 3" descr="audio_localization.png">
            <a:extLst>
              <a:ext uri="{FF2B5EF4-FFF2-40B4-BE49-F238E27FC236}">
                <a16:creationId xmlns:a16="http://schemas.microsoft.com/office/drawing/2014/main" id="{104C0718-F07E-4071-9456-A40AB1011ED6}"/>
              </a:ext>
            </a:extLst>
          </p:cNvPr>
          <p:cNvPicPr>
            <a:picLocks noGrp="1" noChangeAspect="1"/>
          </p:cNvPicPr>
          <p:nvPr>
            <p:ph sz="quarter" idx="20"/>
          </p:nvPr>
        </p:nvPicPr>
        <p:blipFill>
          <a:blip r:embed="rId2"/>
          <a:stretch>
            <a:fillRect/>
          </a:stretch>
        </p:blipFill>
        <p:spPr>
          <a:xfrm>
            <a:off x="1138790" y="4058768"/>
            <a:ext cx="10668000" cy="2095195"/>
          </a:xfrm>
        </p:spPr>
      </p:pic>
      <p:sp>
        <p:nvSpPr>
          <p:cNvPr id="6" name="TextBox 5">
            <a:extLst>
              <a:ext uri="{FF2B5EF4-FFF2-40B4-BE49-F238E27FC236}">
                <a16:creationId xmlns:a16="http://schemas.microsoft.com/office/drawing/2014/main" id="{66DC355E-BCA8-4ACB-A311-26AD656BEB42}"/>
              </a:ext>
            </a:extLst>
          </p:cNvPr>
          <p:cNvSpPr txBox="1"/>
          <p:nvPr/>
        </p:nvSpPr>
        <p:spPr>
          <a:xfrm>
            <a:off x="1144438" y="1518250"/>
            <a:ext cx="10665124" cy="2077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50">
                <a:cs typeface="Arial"/>
              </a:rPr>
              <a:t>Localization can be integrated with a typical event detection framework.</a:t>
            </a:r>
            <a:endParaRPr lang="en-US"/>
          </a:p>
          <a:p>
            <a:pPr marL="891540" lvl="1" indent="-342900">
              <a:buFont typeface="Arial"/>
              <a:buChar char="•"/>
            </a:pPr>
            <a:r>
              <a:rPr lang="en-US" sz="2150">
                <a:cs typeface="Arial"/>
              </a:rPr>
              <a:t>Video or audio "frames" are encoded with a spatiotemporal backbone.</a:t>
            </a:r>
          </a:p>
          <a:p>
            <a:pPr marL="891540" lvl="1" indent="-342900">
              <a:buFont typeface="Arial"/>
              <a:buChar char="•"/>
            </a:pPr>
            <a:r>
              <a:rPr lang="en-US" sz="2150">
                <a:cs typeface="Arial"/>
              </a:rPr>
              <a:t>Predict start and end times for event proposals.</a:t>
            </a:r>
          </a:p>
          <a:p>
            <a:pPr marL="891540" lvl="1" indent="-342900">
              <a:buFont typeface="Arial"/>
              <a:buChar char="•"/>
            </a:pPr>
            <a:r>
              <a:rPr lang="en-US" sz="2150">
                <a:cs typeface="Arial"/>
              </a:rPr>
              <a:t>Proposals of interest are transformed to a fixed size.</a:t>
            </a:r>
          </a:p>
          <a:p>
            <a:pPr marL="891540" lvl="1" indent="-342900">
              <a:buFont typeface="Arial"/>
              <a:buChar char="•"/>
            </a:pPr>
            <a:r>
              <a:rPr lang="en-US" sz="2150">
                <a:cs typeface="Arial"/>
              </a:rPr>
              <a:t>Perform few-shot classification on proposals of interest.</a:t>
            </a:r>
          </a:p>
          <a:p>
            <a:pPr marL="891540" lvl="1" indent="-342900">
              <a:buFont typeface="Arial"/>
              <a:buChar char="•"/>
            </a:pPr>
            <a:endParaRPr lang="en-US" sz="2150">
              <a:cs typeface="Arial"/>
            </a:endParaRPr>
          </a:p>
        </p:txBody>
      </p:sp>
    </p:spTree>
    <p:extLst>
      <p:ext uri="{BB962C8B-B14F-4D97-AF65-F5344CB8AC3E}">
        <p14:creationId xmlns:p14="http://schemas.microsoft.com/office/powerpoint/2010/main" val="3031841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BBC8-10BC-4DA1-AD39-CC2BFB8DCD16}"/>
              </a:ext>
            </a:extLst>
          </p:cNvPr>
          <p:cNvSpPr>
            <a:spLocks noGrp="1"/>
          </p:cNvSpPr>
          <p:nvPr>
            <p:ph type="ctrTitle"/>
          </p:nvPr>
        </p:nvSpPr>
        <p:spPr/>
        <p:txBody>
          <a:bodyPr/>
          <a:lstStyle/>
          <a:p>
            <a:r>
              <a:rPr lang="en-US"/>
              <a:t>Some Extensions to Few-shot</a:t>
            </a:r>
          </a:p>
        </p:txBody>
      </p:sp>
      <p:sp>
        <p:nvSpPr>
          <p:cNvPr id="3" name="Text Placeholder 2">
            <a:extLst>
              <a:ext uri="{FF2B5EF4-FFF2-40B4-BE49-F238E27FC236}">
                <a16:creationId xmlns:a16="http://schemas.microsoft.com/office/drawing/2014/main" id="{9DE901E8-25D6-489B-B695-7ADD9796DCF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9B304406-CB5D-4405-B3DC-E00C9975D414}"/>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96310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C34E-FECC-3940-9482-FBCDA36D1597}"/>
              </a:ext>
            </a:extLst>
          </p:cNvPr>
          <p:cNvSpPr>
            <a:spLocks noGrp="1"/>
          </p:cNvSpPr>
          <p:nvPr>
            <p:ph type="title"/>
          </p:nvPr>
        </p:nvSpPr>
        <p:spPr/>
        <p:txBody>
          <a:bodyPr/>
          <a:lstStyle/>
          <a:p>
            <a:r>
              <a:rPr lang="en-US"/>
              <a:t>None-of-the-above, or “Distractors”</a:t>
            </a:r>
          </a:p>
        </p:txBody>
      </p:sp>
      <p:sp>
        <p:nvSpPr>
          <p:cNvPr id="3" name="Content Placeholder 2">
            <a:extLst>
              <a:ext uri="{FF2B5EF4-FFF2-40B4-BE49-F238E27FC236}">
                <a16:creationId xmlns:a16="http://schemas.microsoft.com/office/drawing/2014/main" id="{7134AFF9-FB4B-384E-84A9-D66F1F38C827}"/>
              </a:ext>
            </a:extLst>
          </p:cNvPr>
          <p:cNvSpPr>
            <a:spLocks noGrp="1"/>
          </p:cNvSpPr>
          <p:nvPr>
            <p:ph sz="quarter" idx="20"/>
          </p:nvPr>
        </p:nvSpPr>
        <p:spPr/>
        <p:txBody>
          <a:bodyPr/>
          <a:lstStyle/>
          <a:p>
            <a:r>
              <a:rPr lang="en-US"/>
              <a:t>In practice, real-world datasets are made up of individual datapoints that may belong to any number of possible classes</a:t>
            </a:r>
          </a:p>
          <a:p>
            <a:pPr lvl="1"/>
            <a:r>
              <a:rPr lang="en-US"/>
              <a:t>In many cases it will be impossible to assign every datapoint to a class</a:t>
            </a:r>
          </a:p>
          <a:p>
            <a:pPr lvl="1"/>
            <a:r>
              <a:rPr lang="en-US"/>
              <a:t>Or some classes may just not be very interesting and we’d like to ignore</a:t>
            </a:r>
          </a:p>
          <a:p>
            <a:pPr lvl="1"/>
            <a:endParaRPr lang="en-US"/>
          </a:p>
          <a:p>
            <a:r>
              <a:rPr lang="en-US"/>
              <a:t>Many few-shot models lack the ability to place a datapoint into </a:t>
            </a:r>
            <a:r>
              <a:rPr lang="en-US" i="1"/>
              <a:t>no</a:t>
            </a:r>
            <a:r>
              <a:rPr lang="en-US"/>
              <a:t> class</a:t>
            </a:r>
          </a:p>
          <a:p>
            <a:pPr lvl="1"/>
            <a:r>
              <a:rPr lang="en-US"/>
              <a:t>E.g. </a:t>
            </a:r>
            <a:r>
              <a:rPr lang="en-US" err="1"/>
              <a:t>ProtoNets</a:t>
            </a:r>
            <a:r>
              <a:rPr lang="en-US"/>
              <a:t> inherently assigns all data to a class</a:t>
            </a:r>
          </a:p>
          <a:p>
            <a:endParaRPr lang="en-US"/>
          </a:p>
          <a:p>
            <a:r>
              <a:rPr lang="en-US"/>
              <a:t>This is a substantial limitation, especially when applying few-shot models to user interfaces</a:t>
            </a:r>
          </a:p>
        </p:txBody>
      </p:sp>
    </p:spTree>
    <p:extLst>
      <p:ext uri="{BB962C8B-B14F-4D97-AF65-F5344CB8AC3E}">
        <p14:creationId xmlns:p14="http://schemas.microsoft.com/office/powerpoint/2010/main" val="493150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435C-C4ED-4E42-AFD5-12968694617C}"/>
              </a:ext>
            </a:extLst>
          </p:cNvPr>
          <p:cNvSpPr>
            <a:spLocks noGrp="1"/>
          </p:cNvSpPr>
          <p:nvPr>
            <p:ph type="title"/>
          </p:nvPr>
        </p:nvSpPr>
        <p:spPr/>
        <p:txBody>
          <a:bodyPr/>
          <a:lstStyle/>
          <a:p>
            <a:r>
              <a:rPr lang="en-US"/>
              <a:t>Solutions to Distractors</a:t>
            </a:r>
          </a:p>
        </p:txBody>
      </p:sp>
      <p:sp>
        <p:nvSpPr>
          <p:cNvPr id="3" name="Content Placeholder 2">
            <a:extLst>
              <a:ext uri="{FF2B5EF4-FFF2-40B4-BE49-F238E27FC236}">
                <a16:creationId xmlns:a16="http://schemas.microsoft.com/office/drawing/2014/main" id="{BDC496A9-843F-E644-913C-4F9FA3AD8AC2}"/>
              </a:ext>
            </a:extLst>
          </p:cNvPr>
          <p:cNvSpPr>
            <a:spLocks noGrp="1"/>
          </p:cNvSpPr>
          <p:nvPr>
            <p:ph sz="quarter" idx="20"/>
          </p:nvPr>
        </p:nvSpPr>
        <p:spPr/>
        <p:txBody>
          <a:bodyPr/>
          <a:lstStyle/>
          <a:p>
            <a:r>
              <a:rPr lang="en-US" err="1"/>
              <a:t>RCNet</a:t>
            </a:r>
            <a:r>
              <a:rPr lang="en-US"/>
              <a:t> solves this problem by creating a vector to represent the distractor class</a:t>
            </a:r>
          </a:p>
          <a:p>
            <a:pPr lvl="1"/>
            <a:r>
              <a:rPr lang="en-US"/>
              <a:t>Distractors are still somewhat more difficult</a:t>
            </a:r>
            <a:br>
              <a:rPr lang="en-US"/>
            </a:br>
            <a:r>
              <a:rPr lang="en-US"/>
              <a:t>than other datapoints</a:t>
            </a:r>
          </a:p>
          <a:p>
            <a:pPr lvl="1"/>
            <a:endParaRPr lang="en-US"/>
          </a:p>
          <a:p>
            <a:r>
              <a:rPr lang="en-US" err="1"/>
              <a:t>RCNet</a:t>
            </a:r>
            <a:r>
              <a:rPr lang="en-US"/>
              <a:t> distractor performance</a:t>
            </a:r>
          </a:p>
          <a:p>
            <a:pPr lvl="1"/>
            <a:r>
              <a:rPr lang="en-US"/>
              <a:t>Precision = 0.79</a:t>
            </a:r>
          </a:p>
          <a:p>
            <a:pPr lvl="1"/>
            <a:r>
              <a:rPr lang="en-US"/>
              <a:t>Recall = 0.69</a:t>
            </a:r>
          </a:p>
          <a:p>
            <a:pPr lvl="1"/>
            <a:r>
              <a:rPr lang="en-US"/>
              <a:t>Overall acc. = 0.88</a:t>
            </a:r>
          </a:p>
        </p:txBody>
      </p:sp>
      <p:pic>
        <p:nvPicPr>
          <p:cNvPr id="4" name="Picture 3">
            <a:extLst>
              <a:ext uri="{FF2B5EF4-FFF2-40B4-BE49-F238E27FC236}">
                <a16:creationId xmlns:a16="http://schemas.microsoft.com/office/drawing/2014/main" id="{95F25EF7-47F9-0246-96B6-41D5AA15A6C9}"/>
              </a:ext>
            </a:extLst>
          </p:cNvPr>
          <p:cNvPicPr>
            <a:picLocks noChangeAspect="1"/>
          </p:cNvPicPr>
          <p:nvPr/>
        </p:nvPicPr>
        <p:blipFill>
          <a:blip r:embed="rId2"/>
          <a:stretch>
            <a:fillRect/>
          </a:stretch>
        </p:blipFill>
        <p:spPr>
          <a:xfrm>
            <a:off x="7617274" y="2396359"/>
            <a:ext cx="4099132" cy="3736428"/>
          </a:xfrm>
          <a:prstGeom prst="rect">
            <a:avLst/>
          </a:prstGeom>
        </p:spPr>
      </p:pic>
    </p:spTree>
    <p:extLst>
      <p:ext uri="{BB962C8B-B14F-4D97-AF65-F5344CB8AC3E}">
        <p14:creationId xmlns:p14="http://schemas.microsoft.com/office/powerpoint/2010/main" val="2879278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F60BDF-C67A-394B-8244-1C4BA5E69915}"/>
              </a:ext>
            </a:extLst>
          </p:cNvPr>
          <p:cNvSpPr>
            <a:spLocks noGrp="1"/>
          </p:cNvSpPr>
          <p:nvPr>
            <p:ph type="sldNum" sz="quarter" idx="12"/>
          </p:nvPr>
        </p:nvSpPr>
        <p:spPr/>
        <p:txBody>
          <a:bodyPr/>
          <a:lstStyle/>
          <a:p>
            <a:fld id="{FE7A4BB3-E848-5A44-82DF-322201952CD8}" type="slidenum">
              <a:rPr lang="en-US" smtClean="0"/>
              <a:pPr/>
              <a:t>4</a:t>
            </a:fld>
            <a:endParaRPr lang="en-US"/>
          </a:p>
        </p:txBody>
      </p:sp>
      <p:sp>
        <p:nvSpPr>
          <p:cNvPr id="3" name="Title 2">
            <a:extLst>
              <a:ext uri="{FF2B5EF4-FFF2-40B4-BE49-F238E27FC236}">
                <a16:creationId xmlns:a16="http://schemas.microsoft.com/office/drawing/2014/main" id="{0E046A38-EDFA-F245-B7EF-B145B51DCD20}"/>
              </a:ext>
            </a:extLst>
          </p:cNvPr>
          <p:cNvSpPr>
            <a:spLocks noGrp="1"/>
          </p:cNvSpPr>
          <p:nvPr>
            <p:ph type="title"/>
          </p:nvPr>
        </p:nvSpPr>
        <p:spPr/>
        <p:txBody>
          <a:bodyPr/>
          <a:lstStyle/>
          <a:p>
            <a:r>
              <a:rPr lang="en-US"/>
              <a:t>Encoders vs. Few-Shot Models</a:t>
            </a:r>
          </a:p>
        </p:txBody>
      </p:sp>
      <p:sp>
        <p:nvSpPr>
          <p:cNvPr id="4" name="Content Placeholder 3">
            <a:extLst>
              <a:ext uri="{FF2B5EF4-FFF2-40B4-BE49-F238E27FC236}">
                <a16:creationId xmlns:a16="http://schemas.microsoft.com/office/drawing/2014/main" id="{888DF454-D171-C446-9404-8AEF118D6D73}"/>
              </a:ext>
            </a:extLst>
          </p:cNvPr>
          <p:cNvSpPr>
            <a:spLocks noGrp="1"/>
          </p:cNvSpPr>
          <p:nvPr>
            <p:ph sz="quarter" idx="20"/>
          </p:nvPr>
        </p:nvSpPr>
        <p:spPr>
          <a:xfrm>
            <a:off x="1142999" y="1714500"/>
            <a:ext cx="9987455" cy="1324640"/>
          </a:xfrm>
        </p:spPr>
        <p:txBody>
          <a:bodyPr/>
          <a:lstStyle/>
          <a:p>
            <a:r>
              <a:rPr lang="en-US"/>
              <a:t>Encoder </a:t>
            </a:r>
            <a:r>
              <a:rPr lang="en-US" sz="1667"/>
              <a:t>(e.g. ResNet-50, </a:t>
            </a:r>
            <a:r>
              <a:rPr lang="en-US" sz="1667" err="1"/>
              <a:t>VGGish</a:t>
            </a:r>
            <a:r>
              <a:rPr lang="en-US" sz="1667"/>
              <a:t>, BERT)</a:t>
            </a:r>
          </a:p>
          <a:p>
            <a:pPr lvl="1"/>
            <a:r>
              <a:rPr lang="en-US"/>
              <a:t>Modality specific</a:t>
            </a:r>
          </a:p>
          <a:p>
            <a:pPr lvl="1"/>
            <a:r>
              <a:rPr lang="en-US"/>
              <a:t>Converts raw data to numeric vector</a:t>
            </a:r>
          </a:p>
          <a:p>
            <a:pPr lvl="1"/>
            <a:endParaRPr lang="en-US"/>
          </a:p>
          <a:p>
            <a:pPr lvl="1"/>
            <a:endParaRPr lang="en-US"/>
          </a:p>
          <a:p>
            <a:pPr lvl="1"/>
            <a:endParaRPr lang="en-US"/>
          </a:p>
          <a:p>
            <a:pPr lvl="1"/>
            <a:endParaRPr lang="en-US"/>
          </a:p>
          <a:p>
            <a:endParaRPr lang="en-US"/>
          </a:p>
          <a:p>
            <a:endParaRPr lang="en-US"/>
          </a:p>
          <a:p>
            <a:r>
              <a:rPr lang="en-US"/>
              <a:t>To apply few-shot learning we only need:</a:t>
            </a:r>
          </a:p>
          <a:p>
            <a:pPr lvl="1"/>
            <a:r>
              <a:rPr lang="en-US"/>
              <a:t>Sufficient number of classes to train on</a:t>
            </a:r>
          </a:p>
          <a:p>
            <a:pPr lvl="1"/>
            <a:r>
              <a:rPr lang="en-US"/>
              <a:t>An encoder that converts raw data to vectors</a:t>
            </a:r>
          </a:p>
        </p:txBody>
      </p:sp>
      <p:grpSp>
        <p:nvGrpSpPr>
          <p:cNvPr id="8" name="Group 7">
            <a:extLst>
              <a:ext uri="{FF2B5EF4-FFF2-40B4-BE49-F238E27FC236}">
                <a16:creationId xmlns:a16="http://schemas.microsoft.com/office/drawing/2014/main" id="{435554EC-C41E-4D30-8CC1-94EBA9FC5552}"/>
              </a:ext>
            </a:extLst>
          </p:cNvPr>
          <p:cNvGrpSpPr/>
          <p:nvPr/>
        </p:nvGrpSpPr>
        <p:grpSpPr>
          <a:xfrm>
            <a:off x="4170387" y="3681227"/>
            <a:ext cx="3851227" cy="922812"/>
            <a:chOff x="10003837" y="2035777"/>
            <a:chExt cx="3990459" cy="1107374"/>
          </a:xfrm>
        </p:grpSpPr>
        <p:sp>
          <p:nvSpPr>
            <p:cNvPr id="9" name="Rectangle: Rounded Corners 45">
              <a:extLst>
                <a:ext uri="{FF2B5EF4-FFF2-40B4-BE49-F238E27FC236}">
                  <a16:creationId xmlns:a16="http://schemas.microsoft.com/office/drawing/2014/main" id="{CF2D9319-FD51-4761-B7E0-0A411ED85D1A}"/>
                </a:ext>
              </a:extLst>
            </p:cNvPr>
            <p:cNvSpPr/>
            <p:nvPr/>
          </p:nvSpPr>
          <p:spPr>
            <a:xfrm>
              <a:off x="10003837" y="2035777"/>
              <a:ext cx="1567718" cy="1107374"/>
            </a:xfrm>
            <a:prstGeom prst="roundRect">
              <a:avLst>
                <a:gd name="adj" fmla="val 23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Encoder</a:t>
              </a:r>
            </a:p>
          </p:txBody>
        </p:sp>
        <p:cxnSp>
          <p:nvCxnSpPr>
            <p:cNvPr id="10" name="Straight Arrow Connector 9">
              <a:extLst>
                <a:ext uri="{FF2B5EF4-FFF2-40B4-BE49-F238E27FC236}">
                  <a16:creationId xmlns:a16="http://schemas.microsoft.com/office/drawing/2014/main" id="{07B4F803-345D-4920-BE30-FAB8640A02A9}"/>
                </a:ext>
              </a:extLst>
            </p:cNvPr>
            <p:cNvCxnSpPr>
              <a:cxnSpLocks/>
              <a:stCxn id="9" idx="3"/>
            </p:cNvCxnSpPr>
            <p:nvPr/>
          </p:nvCxnSpPr>
          <p:spPr>
            <a:xfrm>
              <a:off x="11571555" y="2589464"/>
              <a:ext cx="855023"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1" name="Rectangle: Rounded Corners 47">
              <a:extLst>
                <a:ext uri="{FF2B5EF4-FFF2-40B4-BE49-F238E27FC236}">
                  <a16:creationId xmlns:a16="http://schemas.microsoft.com/office/drawing/2014/main" id="{107EA78B-018F-44C2-BD0B-F62838FFA9B4}"/>
                </a:ext>
              </a:extLst>
            </p:cNvPr>
            <p:cNvSpPr/>
            <p:nvPr/>
          </p:nvSpPr>
          <p:spPr>
            <a:xfrm>
              <a:off x="12426578" y="2035777"/>
              <a:ext cx="1567718" cy="1107374"/>
            </a:xfrm>
            <a:prstGeom prst="roundRect">
              <a:avLst>
                <a:gd name="adj" fmla="val 235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Few-Shot Model</a:t>
              </a:r>
            </a:p>
          </p:txBody>
        </p:sp>
      </p:grpSp>
      <p:sp>
        <p:nvSpPr>
          <p:cNvPr id="12" name="Content Placeholder 3">
            <a:extLst>
              <a:ext uri="{FF2B5EF4-FFF2-40B4-BE49-F238E27FC236}">
                <a16:creationId xmlns:a16="http://schemas.microsoft.com/office/drawing/2014/main" id="{65ACC1A3-0D6B-4591-8144-0FF71D14C6BA}"/>
              </a:ext>
            </a:extLst>
          </p:cNvPr>
          <p:cNvSpPr txBox="1">
            <a:spLocks/>
          </p:cNvSpPr>
          <p:nvPr/>
        </p:nvSpPr>
        <p:spPr>
          <a:xfrm>
            <a:off x="6516756" y="1714499"/>
            <a:ext cx="5334000" cy="1324641"/>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333"/>
              <a:t>Few-Shot Model </a:t>
            </a:r>
            <a:r>
              <a:rPr lang="en-US" sz="1667"/>
              <a:t>(e.g. </a:t>
            </a:r>
            <a:r>
              <a:rPr lang="en-US" sz="1667" err="1"/>
              <a:t>ProtoNets</a:t>
            </a:r>
            <a:r>
              <a:rPr lang="en-US" sz="1667"/>
              <a:t>, </a:t>
            </a:r>
            <a:r>
              <a:rPr lang="en-US" sz="1667" err="1"/>
              <a:t>RCNet</a:t>
            </a:r>
            <a:r>
              <a:rPr lang="en-US" sz="1667"/>
              <a:t>)</a:t>
            </a:r>
          </a:p>
          <a:p>
            <a:pPr lvl="1"/>
            <a:r>
              <a:rPr lang="en-US" sz="2000"/>
              <a:t>Combines support and query set</a:t>
            </a:r>
          </a:p>
          <a:p>
            <a:pPr lvl="1"/>
            <a:r>
              <a:rPr lang="en-US" sz="2000"/>
              <a:t>Makes classification decisions</a:t>
            </a:r>
          </a:p>
          <a:p>
            <a:pPr lvl="1"/>
            <a:endParaRPr lang="en-US" sz="2000"/>
          </a:p>
          <a:p>
            <a:endParaRPr lang="en-US" sz="2333"/>
          </a:p>
        </p:txBody>
      </p:sp>
    </p:spTree>
    <p:extLst>
      <p:ext uri="{BB962C8B-B14F-4D97-AF65-F5344CB8AC3E}">
        <p14:creationId xmlns:p14="http://schemas.microsoft.com/office/powerpoint/2010/main" val="1151911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917B04-4052-4E43-BE8B-5B65B92735A6}"/>
              </a:ext>
            </a:extLst>
          </p:cNvPr>
          <p:cNvSpPr>
            <a:spLocks noGrp="1"/>
          </p:cNvSpPr>
          <p:nvPr>
            <p:ph type="sldNum" sz="quarter" idx="12"/>
          </p:nvPr>
        </p:nvSpPr>
        <p:spPr/>
        <p:txBody>
          <a:bodyPr/>
          <a:lstStyle/>
          <a:p>
            <a:fld id="{FE7A4BB3-E848-5A44-82DF-322201952CD8}" type="slidenum">
              <a:rPr lang="en-US" smtClean="0"/>
              <a:pPr/>
              <a:t>40</a:t>
            </a:fld>
            <a:endParaRPr lang="en-US"/>
          </a:p>
        </p:txBody>
      </p:sp>
      <p:sp>
        <p:nvSpPr>
          <p:cNvPr id="3" name="Title 2">
            <a:extLst>
              <a:ext uri="{FF2B5EF4-FFF2-40B4-BE49-F238E27FC236}">
                <a16:creationId xmlns:a16="http://schemas.microsoft.com/office/drawing/2014/main" id="{49315EA8-5851-7A46-8812-773D46A58273}"/>
              </a:ext>
            </a:extLst>
          </p:cNvPr>
          <p:cNvSpPr>
            <a:spLocks noGrp="1"/>
          </p:cNvSpPr>
          <p:nvPr>
            <p:ph type="title"/>
          </p:nvPr>
        </p:nvSpPr>
        <p:spPr/>
        <p:txBody>
          <a:bodyPr/>
          <a:lstStyle/>
          <a:p>
            <a:r>
              <a:rPr lang="en-US"/>
              <a:t>Mistakes as Negative Examples</a:t>
            </a:r>
          </a:p>
        </p:txBody>
      </p:sp>
      <p:sp>
        <p:nvSpPr>
          <p:cNvPr id="4" name="Content Placeholder 3">
            <a:extLst>
              <a:ext uri="{FF2B5EF4-FFF2-40B4-BE49-F238E27FC236}">
                <a16:creationId xmlns:a16="http://schemas.microsoft.com/office/drawing/2014/main" id="{8305519C-A527-BC45-A81B-9C57267C8416}"/>
              </a:ext>
            </a:extLst>
          </p:cNvPr>
          <p:cNvSpPr>
            <a:spLocks noGrp="1"/>
          </p:cNvSpPr>
          <p:nvPr>
            <p:ph sz="quarter" idx="20"/>
          </p:nvPr>
        </p:nvSpPr>
        <p:spPr/>
        <p:txBody>
          <a:bodyPr/>
          <a:lstStyle/>
          <a:p>
            <a:pPr marL="428608" indent="-428608">
              <a:buFont typeface="+mj-lt"/>
              <a:buAutoNum type="arabicPeriod"/>
            </a:pPr>
            <a:r>
              <a:rPr lang="en-US"/>
              <a:t>User provides positive examples</a:t>
            </a:r>
          </a:p>
          <a:p>
            <a:pPr marL="428608" indent="-428608">
              <a:buFont typeface="+mj-lt"/>
              <a:buAutoNum type="arabicPeriod"/>
            </a:pPr>
            <a:endParaRPr lang="en-US"/>
          </a:p>
          <a:p>
            <a:pPr marL="428608" indent="-428608">
              <a:buFont typeface="+mj-lt"/>
              <a:buAutoNum type="arabicPeriod"/>
            </a:pPr>
            <a:r>
              <a:rPr lang="en-US"/>
              <a:t>Model makes decisions</a:t>
            </a:r>
          </a:p>
          <a:p>
            <a:pPr marL="428608" indent="-428608">
              <a:buFont typeface="+mj-lt"/>
              <a:buAutoNum type="arabicPeriod"/>
            </a:pPr>
            <a:endParaRPr lang="en-US"/>
          </a:p>
          <a:p>
            <a:pPr marL="428608" indent="-428608">
              <a:buFont typeface="+mj-lt"/>
              <a:buAutoNum type="arabicPeriod"/>
            </a:pPr>
            <a:r>
              <a:rPr lang="en-US"/>
              <a:t>User corrects model mistakes</a:t>
            </a:r>
          </a:p>
          <a:p>
            <a:pPr marL="428608" indent="-428608">
              <a:buFont typeface="+mj-lt"/>
              <a:buAutoNum type="arabicPeriod"/>
            </a:pPr>
            <a:endParaRPr lang="en-US"/>
          </a:p>
          <a:p>
            <a:pPr marL="428608" indent="-428608">
              <a:buFont typeface="+mj-lt"/>
              <a:buAutoNum type="arabicPeriod"/>
            </a:pPr>
            <a:r>
              <a:rPr lang="en-US"/>
              <a:t>Model makes decisions</a:t>
            </a:r>
            <a:br>
              <a:rPr lang="en-US"/>
            </a:br>
            <a:r>
              <a:rPr lang="en-US"/>
              <a:t>incorporating feedback</a:t>
            </a:r>
          </a:p>
        </p:txBody>
      </p:sp>
      <p:pic>
        <p:nvPicPr>
          <p:cNvPr id="5" name="Content Placeholder 5">
            <a:extLst>
              <a:ext uri="{FF2B5EF4-FFF2-40B4-BE49-F238E27FC236}">
                <a16:creationId xmlns:a16="http://schemas.microsoft.com/office/drawing/2014/main" id="{3EC84BD6-AB29-9E44-B98E-BFCDAEAF205D}"/>
              </a:ext>
            </a:extLst>
          </p:cNvPr>
          <p:cNvPicPr>
            <a:picLocks noChangeAspect="1"/>
          </p:cNvPicPr>
          <p:nvPr/>
        </p:nvPicPr>
        <p:blipFill>
          <a:blip r:embed="rId3"/>
          <a:srcRect/>
          <a:stretch/>
        </p:blipFill>
        <p:spPr>
          <a:xfrm>
            <a:off x="6245942" y="1524000"/>
            <a:ext cx="2405935" cy="1380071"/>
          </a:xfrm>
          <a:prstGeom prst="rect">
            <a:avLst/>
          </a:prstGeom>
        </p:spPr>
      </p:pic>
      <p:pic>
        <p:nvPicPr>
          <p:cNvPr id="6" name="Content Placeholder 5">
            <a:extLst>
              <a:ext uri="{FF2B5EF4-FFF2-40B4-BE49-F238E27FC236}">
                <a16:creationId xmlns:a16="http://schemas.microsoft.com/office/drawing/2014/main" id="{034A7B66-8B27-2E49-B197-F1113CD5E1F3}"/>
              </a:ext>
            </a:extLst>
          </p:cNvPr>
          <p:cNvPicPr>
            <a:picLocks noChangeAspect="1"/>
          </p:cNvPicPr>
          <p:nvPr/>
        </p:nvPicPr>
        <p:blipFill>
          <a:blip r:embed="rId4"/>
          <a:srcRect/>
          <a:stretch/>
        </p:blipFill>
        <p:spPr>
          <a:xfrm>
            <a:off x="9405066" y="2505343"/>
            <a:ext cx="2405934" cy="1380071"/>
          </a:xfrm>
          <a:prstGeom prst="rect">
            <a:avLst/>
          </a:prstGeom>
        </p:spPr>
      </p:pic>
      <p:pic>
        <p:nvPicPr>
          <p:cNvPr id="8" name="Content Placeholder 5">
            <a:extLst>
              <a:ext uri="{FF2B5EF4-FFF2-40B4-BE49-F238E27FC236}">
                <a16:creationId xmlns:a16="http://schemas.microsoft.com/office/drawing/2014/main" id="{1B61E433-6B7C-D044-B537-F9432DCD24DD}"/>
              </a:ext>
            </a:extLst>
          </p:cNvPr>
          <p:cNvPicPr>
            <a:picLocks noChangeAspect="1"/>
          </p:cNvPicPr>
          <p:nvPr/>
        </p:nvPicPr>
        <p:blipFill>
          <a:blip r:embed="rId5"/>
          <a:srcRect/>
          <a:stretch/>
        </p:blipFill>
        <p:spPr>
          <a:xfrm>
            <a:off x="6243150" y="3429417"/>
            <a:ext cx="2405936" cy="1380072"/>
          </a:xfrm>
          <a:prstGeom prst="rect">
            <a:avLst/>
          </a:prstGeom>
        </p:spPr>
      </p:pic>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437A0263-D371-9E40-A4EF-98D83B98A058}"/>
                  </a:ext>
                </a:extLst>
              </p14:cNvPr>
              <p14:cNvContentPartPr/>
              <p14:nvPr/>
            </p14:nvContentPartPr>
            <p14:xfrm>
              <a:off x="7924509" y="3632744"/>
              <a:ext cx="300438" cy="225403"/>
            </p14:xfrm>
          </p:contentPart>
        </mc:Choice>
        <mc:Fallback>
          <p:pic>
            <p:nvPicPr>
              <p:cNvPr id="9" name="Ink 8">
                <a:extLst>
                  <a:ext uri="{FF2B5EF4-FFF2-40B4-BE49-F238E27FC236}">
                    <a16:creationId xmlns:a16="http://schemas.microsoft.com/office/drawing/2014/main" id="{437A0263-D371-9E40-A4EF-98D83B98A058}"/>
                  </a:ext>
                </a:extLst>
              </p:cNvPr>
              <p:cNvPicPr/>
              <p:nvPr/>
            </p:nvPicPr>
            <p:blipFill>
              <a:blip r:embed="rId7"/>
              <a:stretch>
                <a:fillRect/>
              </a:stretch>
            </p:blipFill>
            <p:spPr>
              <a:xfrm>
                <a:off x="7918032" y="3626273"/>
                <a:ext cx="312671" cy="237626"/>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955CEA4D-9A09-8245-99A9-33C8C07AD1CE}"/>
                  </a:ext>
                </a:extLst>
              </p14:cNvPr>
              <p14:cNvContentPartPr/>
              <p14:nvPr/>
            </p14:nvContentPartPr>
            <p14:xfrm>
              <a:off x="7562638" y="3894052"/>
              <a:ext cx="361870" cy="225402"/>
            </p14:xfrm>
          </p:contentPart>
        </mc:Choice>
        <mc:Fallback>
          <p:pic>
            <p:nvPicPr>
              <p:cNvPr id="10" name="Ink 9">
                <a:extLst>
                  <a:ext uri="{FF2B5EF4-FFF2-40B4-BE49-F238E27FC236}">
                    <a16:creationId xmlns:a16="http://schemas.microsoft.com/office/drawing/2014/main" id="{955CEA4D-9A09-8245-99A9-33C8C07AD1CE}"/>
                  </a:ext>
                </a:extLst>
              </p:cNvPr>
              <p:cNvPicPr/>
              <p:nvPr/>
            </p:nvPicPr>
            <p:blipFill>
              <a:blip r:embed="rId9"/>
              <a:stretch>
                <a:fillRect/>
              </a:stretch>
            </p:blipFill>
            <p:spPr>
              <a:xfrm>
                <a:off x="7556163" y="3887581"/>
                <a:ext cx="374100" cy="237625"/>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ABF57D97-9708-9A45-A65A-0C8ED567D7EF}"/>
                  </a:ext>
                </a:extLst>
              </p14:cNvPr>
              <p14:cNvContentPartPr/>
              <p14:nvPr/>
            </p14:nvContentPartPr>
            <p14:xfrm>
              <a:off x="7096297" y="4413249"/>
              <a:ext cx="408406" cy="349875"/>
            </p14:xfrm>
          </p:contentPart>
        </mc:Choice>
        <mc:Fallback>
          <p:pic>
            <p:nvPicPr>
              <p:cNvPr id="11" name="Ink 10">
                <a:extLst>
                  <a:ext uri="{FF2B5EF4-FFF2-40B4-BE49-F238E27FC236}">
                    <a16:creationId xmlns:a16="http://schemas.microsoft.com/office/drawing/2014/main" id="{ABF57D97-9708-9A45-A65A-0C8ED567D7EF}"/>
                  </a:ext>
                </a:extLst>
              </p:cNvPr>
              <p:cNvPicPr/>
              <p:nvPr/>
            </p:nvPicPr>
            <p:blipFill>
              <a:blip r:embed="rId11"/>
              <a:stretch>
                <a:fillRect/>
              </a:stretch>
            </p:blipFill>
            <p:spPr>
              <a:xfrm>
                <a:off x="7089820" y="4406776"/>
                <a:ext cx="420640" cy="362101"/>
              </a:xfrm>
              <a:prstGeom prst="rect">
                <a:avLst/>
              </a:prstGeom>
            </p:spPr>
          </p:pic>
        </mc:Fallback>
      </mc:AlternateContent>
      <p:pic>
        <p:nvPicPr>
          <p:cNvPr id="12" name="Content Placeholder 5">
            <a:extLst>
              <a:ext uri="{FF2B5EF4-FFF2-40B4-BE49-F238E27FC236}">
                <a16:creationId xmlns:a16="http://schemas.microsoft.com/office/drawing/2014/main" id="{250D17EB-FB33-B94B-9F49-C3F6F54B678F}"/>
              </a:ext>
            </a:extLst>
          </p:cNvPr>
          <p:cNvPicPr>
            <a:picLocks noChangeAspect="1"/>
          </p:cNvPicPr>
          <p:nvPr/>
        </p:nvPicPr>
        <p:blipFill>
          <a:blip r:embed="rId12"/>
          <a:srcRect/>
          <a:stretch/>
        </p:blipFill>
        <p:spPr>
          <a:xfrm>
            <a:off x="9405066" y="4498791"/>
            <a:ext cx="2405934" cy="1380070"/>
          </a:xfrm>
          <a:prstGeom prst="rect">
            <a:avLst/>
          </a:prstGeom>
        </p:spPr>
      </p:pic>
      <p:cxnSp>
        <p:nvCxnSpPr>
          <p:cNvPr id="13" name="Straight Arrow Connector 12">
            <a:extLst>
              <a:ext uri="{FF2B5EF4-FFF2-40B4-BE49-F238E27FC236}">
                <a16:creationId xmlns:a16="http://schemas.microsoft.com/office/drawing/2014/main" id="{7A96E6E1-DD9A-4B42-9A83-78437B92F321}"/>
              </a:ext>
            </a:extLst>
          </p:cNvPr>
          <p:cNvCxnSpPr>
            <a:cxnSpLocks/>
            <a:stCxn id="5" idx="3"/>
          </p:cNvCxnSpPr>
          <p:nvPr/>
        </p:nvCxnSpPr>
        <p:spPr>
          <a:xfrm>
            <a:off x="8651877" y="2214035"/>
            <a:ext cx="753189" cy="690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B5C70D1-BD88-574A-B060-39330FF62209}"/>
              </a:ext>
            </a:extLst>
          </p:cNvPr>
          <p:cNvCxnSpPr>
            <a:cxnSpLocks/>
            <a:stCxn id="6" idx="1"/>
          </p:cNvCxnSpPr>
          <p:nvPr/>
        </p:nvCxnSpPr>
        <p:spPr>
          <a:xfrm flipH="1">
            <a:off x="8649085" y="3195379"/>
            <a:ext cx="755981" cy="698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59268B-F9D9-094F-96D7-A29AC7107612}"/>
              </a:ext>
            </a:extLst>
          </p:cNvPr>
          <p:cNvCxnSpPr>
            <a:cxnSpLocks/>
            <a:stCxn id="8" idx="3"/>
          </p:cNvCxnSpPr>
          <p:nvPr/>
        </p:nvCxnSpPr>
        <p:spPr>
          <a:xfrm>
            <a:off x="8649085" y="4119454"/>
            <a:ext cx="755981" cy="7473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88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8FEC-A96F-4E59-A05D-B6B803F67B1D}"/>
              </a:ext>
            </a:extLst>
          </p:cNvPr>
          <p:cNvSpPr>
            <a:spLocks noGrp="1"/>
          </p:cNvSpPr>
          <p:nvPr>
            <p:ph type="title"/>
          </p:nvPr>
        </p:nvSpPr>
        <p:spPr/>
        <p:txBody>
          <a:bodyPr/>
          <a:lstStyle/>
          <a:p>
            <a:r>
              <a:rPr lang="en-US"/>
              <a:t>Negative examples</a:t>
            </a:r>
          </a:p>
        </p:txBody>
      </p:sp>
      <p:sp>
        <p:nvSpPr>
          <p:cNvPr id="3" name="Content Placeholder 2">
            <a:extLst>
              <a:ext uri="{FF2B5EF4-FFF2-40B4-BE49-F238E27FC236}">
                <a16:creationId xmlns:a16="http://schemas.microsoft.com/office/drawing/2014/main" id="{E44ECE93-EDFA-47D6-A7AA-F379853C8878}"/>
              </a:ext>
            </a:extLst>
          </p:cNvPr>
          <p:cNvSpPr>
            <a:spLocks noGrp="1"/>
          </p:cNvSpPr>
          <p:nvPr>
            <p:ph sz="quarter" idx="20"/>
          </p:nvPr>
        </p:nvSpPr>
        <p:spPr>
          <a:xfrm>
            <a:off x="1143000" y="1714500"/>
            <a:ext cx="5373688" cy="4572001"/>
          </a:xfrm>
        </p:spPr>
        <p:txBody>
          <a:bodyPr lIns="91440" tIns="45720" rIns="91440" bIns="45720" anchor="t"/>
          <a:lstStyle/>
          <a:p>
            <a:pPr marL="227965" indent="-227965"/>
            <a:r>
              <a:rPr lang="en-US" sz="2300">
                <a:latin typeface="Arial"/>
                <a:cs typeface="Arial"/>
              </a:rPr>
              <a:t>Negative examples should inform what a class </a:t>
            </a:r>
            <a:r>
              <a:rPr lang="en-US" sz="2300" i="1">
                <a:latin typeface="Arial"/>
                <a:cs typeface="Arial"/>
              </a:rPr>
              <a:t>doesn’t</a:t>
            </a:r>
            <a:r>
              <a:rPr lang="en-US" sz="2300">
                <a:latin typeface="Arial"/>
                <a:cs typeface="Arial"/>
              </a:rPr>
              <a:t> look like</a:t>
            </a:r>
            <a:endParaRPr lang="en-US"/>
          </a:p>
          <a:p>
            <a:pPr marL="227965" indent="-227965"/>
            <a:endParaRPr lang="en-US" sz="2300"/>
          </a:p>
          <a:p>
            <a:pPr marL="227965" indent="-227965"/>
            <a:r>
              <a:rPr lang="en-US" sz="2300">
                <a:latin typeface="Arial"/>
                <a:cs typeface="Arial"/>
              </a:rPr>
              <a:t>Relational network looks for similarity between queries and negatives</a:t>
            </a:r>
          </a:p>
          <a:p>
            <a:pPr marL="227965" indent="-227965"/>
            <a:endParaRPr lang="en-US" sz="2300"/>
          </a:p>
          <a:p>
            <a:pPr marL="227965" indent="-227965"/>
            <a:r>
              <a:rPr lang="en-US" sz="2300">
                <a:latin typeface="Arial"/>
                <a:cs typeface="Arial"/>
              </a:rPr>
              <a:t>To train the model, we train each episode twice</a:t>
            </a:r>
          </a:p>
          <a:p>
            <a:pPr marL="685147" lvl="1" indent="-227965"/>
            <a:r>
              <a:rPr lang="en-US">
                <a:latin typeface="Arial"/>
                <a:cs typeface="Arial"/>
              </a:rPr>
              <a:t>Once with only positives</a:t>
            </a:r>
            <a:endParaRPr lang="en-US"/>
          </a:p>
          <a:p>
            <a:pPr marL="685165" lvl="1" indent="-227965"/>
            <a:r>
              <a:rPr lang="en-US">
                <a:latin typeface="Arial"/>
                <a:cs typeface="Arial"/>
              </a:rPr>
              <a:t>Then a second time with negatives as well</a:t>
            </a:r>
            <a:endParaRPr lang="en-US"/>
          </a:p>
        </p:txBody>
      </p:sp>
      <p:pic>
        <p:nvPicPr>
          <p:cNvPr id="6" name="Picture 6">
            <a:extLst>
              <a:ext uri="{FF2B5EF4-FFF2-40B4-BE49-F238E27FC236}">
                <a16:creationId xmlns:a16="http://schemas.microsoft.com/office/drawing/2014/main" id="{035F3B9F-DD0A-4E2F-BB5F-41284BAEEB0C}"/>
              </a:ext>
            </a:extLst>
          </p:cNvPr>
          <p:cNvPicPr>
            <a:picLocks noChangeAspect="1"/>
          </p:cNvPicPr>
          <p:nvPr/>
        </p:nvPicPr>
        <p:blipFill>
          <a:blip r:embed="rId2"/>
          <a:stretch>
            <a:fillRect/>
          </a:stretch>
        </p:blipFill>
        <p:spPr>
          <a:xfrm>
            <a:off x="7224713" y="1783341"/>
            <a:ext cx="4060825" cy="1513316"/>
          </a:xfrm>
          <a:prstGeom prst="rect">
            <a:avLst/>
          </a:prstGeom>
        </p:spPr>
      </p:pic>
      <p:pic>
        <p:nvPicPr>
          <p:cNvPr id="7" name="Picture 7">
            <a:extLst>
              <a:ext uri="{FF2B5EF4-FFF2-40B4-BE49-F238E27FC236}">
                <a16:creationId xmlns:a16="http://schemas.microsoft.com/office/drawing/2014/main" id="{66BF8F83-6C04-4C4F-8FAB-C71844890B60}"/>
              </a:ext>
            </a:extLst>
          </p:cNvPr>
          <p:cNvPicPr>
            <a:picLocks noChangeAspect="1"/>
          </p:cNvPicPr>
          <p:nvPr/>
        </p:nvPicPr>
        <p:blipFill>
          <a:blip r:embed="rId3"/>
          <a:stretch>
            <a:fillRect/>
          </a:stretch>
        </p:blipFill>
        <p:spPr>
          <a:xfrm>
            <a:off x="7177088" y="4004350"/>
            <a:ext cx="4060825" cy="2222736"/>
          </a:xfrm>
          <a:prstGeom prst="rect">
            <a:avLst/>
          </a:prstGeom>
        </p:spPr>
      </p:pic>
      <p:pic>
        <p:nvPicPr>
          <p:cNvPr id="8" name="Picture 8">
            <a:extLst>
              <a:ext uri="{FF2B5EF4-FFF2-40B4-BE49-F238E27FC236}">
                <a16:creationId xmlns:a16="http://schemas.microsoft.com/office/drawing/2014/main" id="{298D534C-2F93-4681-9035-C2BDD88FBF85}"/>
              </a:ext>
            </a:extLst>
          </p:cNvPr>
          <p:cNvPicPr>
            <a:picLocks noChangeAspect="1"/>
          </p:cNvPicPr>
          <p:nvPr/>
        </p:nvPicPr>
        <p:blipFill>
          <a:blip r:embed="rId4"/>
          <a:stretch>
            <a:fillRect/>
          </a:stretch>
        </p:blipFill>
        <p:spPr>
          <a:xfrm>
            <a:off x="8224838" y="1109663"/>
            <a:ext cx="2457450" cy="638175"/>
          </a:xfrm>
          <a:prstGeom prst="rect">
            <a:avLst/>
          </a:prstGeom>
        </p:spPr>
      </p:pic>
      <p:pic>
        <p:nvPicPr>
          <p:cNvPr id="9" name="Picture 9">
            <a:extLst>
              <a:ext uri="{FF2B5EF4-FFF2-40B4-BE49-F238E27FC236}">
                <a16:creationId xmlns:a16="http://schemas.microsoft.com/office/drawing/2014/main" id="{6A940ECE-6E1E-4DD2-BE1C-D97404F53F2A}"/>
              </a:ext>
            </a:extLst>
          </p:cNvPr>
          <p:cNvPicPr>
            <a:picLocks noChangeAspect="1"/>
          </p:cNvPicPr>
          <p:nvPr/>
        </p:nvPicPr>
        <p:blipFill>
          <a:blip r:embed="rId5"/>
          <a:stretch>
            <a:fillRect/>
          </a:stretch>
        </p:blipFill>
        <p:spPr>
          <a:xfrm>
            <a:off x="8129588" y="3427413"/>
            <a:ext cx="2552700" cy="638175"/>
          </a:xfrm>
          <a:prstGeom prst="rect">
            <a:avLst/>
          </a:prstGeom>
        </p:spPr>
      </p:pic>
    </p:spTree>
    <p:extLst>
      <p:ext uri="{BB962C8B-B14F-4D97-AF65-F5344CB8AC3E}">
        <p14:creationId xmlns:p14="http://schemas.microsoft.com/office/powerpoint/2010/main" val="3149955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46D4-EF5E-471C-9B1F-B11874446E6B}"/>
              </a:ext>
            </a:extLst>
          </p:cNvPr>
          <p:cNvSpPr>
            <a:spLocks noGrp="1"/>
          </p:cNvSpPr>
          <p:nvPr>
            <p:ph type="ctrTitle"/>
          </p:nvPr>
        </p:nvSpPr>
        <p:spPr/>
        <p:txBody>
          <a:bodyPr/>
          <a:lstStyle/>
          <a:p>
            <a:r>
              <a:rPr lang="en-US"/>
              <a:t>Day 3 Practical</a:t>
            </a:r>
          </a:p>
        </p:txBody>
      </p:sp>
      <p:sp>
        <p:nvSpPr>
          <p:cNvPr id="3" name="Text Placeholder 2">
            <a:extLst>
              <a:ext uri="{FF2B5EF4-FFF2-40B4-BE49-F238E27FC236}">
                <a16:creationId xmlns:a16="http://schemas.microsoft.com/office/drawing/2014/main" id="{85C40389-F71E-4C47-985E-FCA3A2708208}"/>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A030C030-CC08-4317-9109-8E9E2066249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68334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43</a:t>
            </a:fld>
            <a:endParaRPr lang="en-US"/>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a:t>Baseline Datasets</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r>
              <a:rPr lang="en-US"/>
              <a:t>A few pictures highlighting the variety of images in the datasets </a:t>
            </a:r>
          </a:p>
        </p:txBody>
      </p:sp>
      <p:pic>
        <p:nvPicPr>
          <p:cNvPr id="6" name="Picture 5">
            <a:extLst>
              <a:ext uri="{FF2B5EF4-FFF2-40B4-BE49-F238E27FC236}">
                <a16:creationId xmlns:a16="http://schemas.microsoft.com/office/drawing/2014/main" id="{24248069-90DD-4C79-9FCD-02B3C95F3FD7}"/>
              </a:ext>
            </a:extLst>
          </p:cNvPr>
          <p:cNvPicPr>
            <a:picLocks noChangeAspect="1"/>
          </p:cNvPicPr>
          <p:nvPr/>
        </p:nvPicPr>
        <p:blipFill>
          <a:blip r:embed="rId2"/>
          <a:stretch>
            <a:fillRect/>
          </a:stretch>
        </p:blipFill>
        <p:spPr>
          <a:xfrm>
            <a:off x="2382762" y="2499862"/>
            <a:ext cx="2922512" cy="1007468"/>
          </a:xfrm>
          <a:prstGeom prst="rect">
            <a:avLst/>
          </a:prstGeom>
        </p:spPr>
      </p:pic>
      <p:pic>
        <p:nvPicPr>
          <p:cNvPr id="8" name="Picture 7">
            <a:extLst>
              <a:ext uri="{FF2B5EF4-FFF2-40B4-BE49-F238E27FC236}">
                <a16:creationId xmlns:a16="http://schemas.microsoft.com/office/drawing/2014/main" id="{13064466-8F86-4971-8BDC-39B9FBE3C141}"/>
              </a:ext>
            </a:extLst>
          </p:cNvPr>
          <p:cNvPicPr>
            <a:picLocks noChangeAspect="1"/>
          </p:cNvPicPr>
          <p:nvPr/>
        </p:nvPicPr>
        <p:blipFill rotWithShape="1">
          <a:blip r:embed="rId3"/>
          <a:srcRect l="40042" t="49737"/>
          <a:stretch/>
        </p:blipFill>
        <p:spPr>
          <a:xfrm>
            <a:off x="1826382" y="4000499"/>
            <a:ext cx="2922512" cy="1616418"/>
          </a:xfrm>
          <a:prstGeom prst="rect">
            <a:avLst/>
          </a:prstGeom>
        </p:spPr>
      </p:pic>
      <p:pic>
        <p:nvPicPr>
          <p:cNvPr id="10" name="Picture 9">
            <a:extLst>
              <a:ext uri="{FF2B5EF4-FFF2-40B4-BE49-F238E27FC236}">
                <a16:creationId xmlns:a16="http://schemas.microsoft.com/office/drawing/2014/main" id="{DCA32874-A56F-4965-A7CB-DB8F5D9C3D93}"/>
              </a:ext>
            </a:extLst>
          </p:cNvPr>
          <p:cNvPicPr>
            <a:picLocks noChangeAspect="1"/>
          </p:cNvPicPr>
          <p:nvPr/>
        </p:nvPicPr>
        <p:blipFill>
          <a:blip r:embed="rId4"/>
          <a:stretch>
            <a:fillRect/>
          </a:stretch>
        </p:blipFill>
        <p:spPr>
          <a:xfrm>
            <a:off x="6690126" y="2221023"/>
            <a:ext cx="3941754" cy="2382323"/>
          </a:xfrm>
          <a:prstGeom prst="rect">
            <a:avLst/>
          </a:prstGeom>
        </p:spPr>
      </p:pic>
      <p:grpSp>
        <p:nvGrpSpPr>
          <p:cNvPr id="22" name="Group 21">
            <a:extLst>
              <a:ext uri="{FF2B5EF4-FFF2-40B4-BE49-F238E27FC236}">
                <a16:creationId xmlns:a16="http://schemas.microsoft.com/office/drawing/2014/main" id="{1F2F7C96-7D07-49F9-958E-C50448803F87}"/>
              </a:ext>
            </a:extLst>
          </p:cNvPr>
          <p:cNvGrpSpPr/>
          <p:nvPr/>
        </p:nvGrpSpPr>
        <p:grpSpPr>
          <a:xfrm>
            <a:off x="5075574" y="4363359"/>
            <a:ext cx="1627132" cy="1663549"/>
            <a:chOff x="6289287" y="4986789"/>
            <a:chExt cx="1952558" cy="1996259"/>
          </a:xfrm>
        </p:grpSpPr>
        <p:pic>
          <p:nvPicPr>
            <p:cNvPr id="19" name="Picture 18">
              <a:extLst>
                <a:ext uri="{FF2B5EF4-FFF2-40B4-BE49-F238E27FC236}">
                  <a16:creationId xmlns:a16="http://schemas.microsoft.com/office/drawing/2014/main" id="{069D265C-8F62-43D2-9500-5029C846DC5D}"/>
                </a:ext>
              </a:extLst>
            </p:cNvPr>
            <p:cNvPicPr>
              <a:picLocks noChangeAspect="1"/>
            </p:cNvPicPr>
            <p:nvPr/>
          </p:nvPicPr>
          <p:blipFill>
            <a:blip r:embed="rId5"/>
            <a:stretch>
              <a:fillRect/>
            </a:stretch>
          </p:blipFill>
          <p:spPr>
            <a:xfrm flipV="1">
              <a:off x="6550303" y="4986789"/>
              <a:ext cx="1374768" cy="1374768"/>
            </a:xfrm>
            <a:prstGeom prst="rect">
              <a:avLst/>
            </a:prstGeom>
          </p:spPr>
        </p:pic>
        <p:pic>
          <p:nvPicPr>
            <p:cNvPr id="14" name="Picture 13">
              <a:extLst>
                <a:ext uri="{FF2B5EF4-FFF2-40B4-BE49-F238E27FC236}">
                  <a16:creationId xmlns:a16="http://schemas.microsoft.com/office/drawing/2014/main" id="{C3DE8ADF-6494-437A-8275-AFBF2304F44B}"/>
                </a:ext>
              </a:extLst>
            </p:cNvPr>
            <p:cNvPicPr>
              <a:picLocks noChangeAspect="1"/>
            </p:cNvPicPr>
            <p:nvPr/>
          </p:nvPicPr>
          <p:blipFill>
            <a:blip r:embed="rId6"/>
            <a:stretch>
              <a:fillRect/>
            </a:stretch>
          </p:blipFill>
          <p:spPr>
            <a:xfrm>
              <a:off x="6289287" y="5236030"/>
              <a:ext cx="936625" cy="936625"/>
            </a:xfrm>
            <a:prstGeom prst="rect">
              <a:avLst/>
            </a:prstGeom>
          </p:spPr>
        </p:pic>
        <p:pic>
          <p:nvPicPr>
            <p:cNvPr id="16" name="Picture 15">
              <a:extLst>
                <a:ext uri="{FF2B5EF4-FFF2-40B4-BE49-F238E27FC236}">
                  <a16:creationId xmlns:a16="http://schemas.microsoft.com/office/drawing/2014/main" id="{3A17E385-0833-4E1D-85C9-826685D600CF}"/>
                </a:ext>
              </a:extLst>
            </p:cNvPr>
            <p:cNvPicPr>
              <a:picLocks noChangeAspect="1"/>
            </p:cNvPicPr>
            <p:nvPr/>
          </p:nvPicPr>
          <p:blipFill>
            <a:blip r:embed="rId7"/>
            <a:stretch>
              <a:fillRect/>
            </a:stretch>
          </p:blipFill>
          <p:spPr>
            <a:xfrm>
              <a:off x="6714605" y="6046877"/>
              <a:ext cx="936171" cy="936171"/>
            </a:xfrm>
            <a:prstGeom prst="rect">
              <a:avLst/>
            </a:prstGeom>
          </p:spPr>
        </p:pic>
        <p:pic>
          <p:nvPicPr>
            <p:cNvPr id="21" name="Picture 20">
              <a:extLst>
                <a:ext uri="{FF2B5EF4-FFF2-40B4-BE49-F238E27FC236}">
                  <a16:creationId xmlns:a16="http://schemas.microsoft.com/office/drawing/2014/main" id="{9BFBE430-EEAA-4259-B2F7-5DCB9FC0CCB6}"/>
                </a:ext>
              </a:extLst>
            </p:cNvPr>
            <p:cNvPicPr>
              <a:picLocks noChangeAspect="1"/>
            </p:cNvPicPr>
            <p:nvPr/>
          </p:nvPicPr>
          <p:blipFill>
            <a:blip r:embed="rId8"/>
            <a:stretch>
              <a:fillRect/>
            </a:stretch>
          </p:blipFill>
          <p:spPr>
            <a:xfrm>
              <a:off x="7151591" y="5704342"/>
              <a:ext cx="1090254" cy="1090254"/>
            </a:xfrm>
            <a:prstGeom prst="rect">
              <a:avLst/>
            </a:prstGeom>
          </p:spPr>
        </p:pic>
      </p:grpSp>
      <p:grpSp>
        <p:nvGrpSpPr>
          <p:cNvPr id="29" name="Group 28">
            <a:extLst>
              <a:ext uri="{FF2B5EF4-FFF2-40B4-BE49-F238E27FC236}">
                <a16:creationId xmlns:a16="http://schemas.microsoft.com/office/drawing/2014/main" id="{4D98DDC0-4DBC-4C5F-BAED-7B3BCE3890CA}"/>
              </a:ext>
            </a:extLst>
          </p:cNvPr>
          <p:cNvGrpSpPr/>
          <p:nvPr/>
        </p:nvGrpSpPr>
        <p:grpSpPr>
          <a:xfrm>
            <a:off x="7136239" y="4768807"/>
            <a:ext cx="3007620" cy="1696220"/>
            <a:chOff x="8807799" y="5879456"/>
            <a:chExt cx="3609144" cy="2035464"/>
          </a:xfrm>
        </p:grpSpPr>
        <p:pic>
          <p:nvPicPr>
            <p:cNvPr id="24" name="Picture 23">
              <a:extLst>
                <a:ext uri="{FF2B5EF4-FFF2-40B4-BE49-F238E27FC236}">
                  <a16:creationId xmlns:a16="http://schemas.microsoft.com/office/drawing/2014/main" id="{0026E4BC-C122-4004-BEB8-E4C3284F967A}"/>
                </a:ext>
              </a:extLst>
            </p:cNvPr>
            <p:cNvPicPr>
              <a:picLocks noChangeAspect="1"/>
            </p:cNvPicPr>
            <p:nvPr/>
          </p:nvPicPr>
          <p:blipFill>
            <a:blip r:embed="rId9"/>
            <a:stretch>
              <a:fillRect/>
            </a:stretch>
          </p:blipFill>
          <p:spPr>
            <a:xfrm>
              <a:off x="9488732" y="6296118"/>
              <a:ext cx="2158403" cy="1618802"/>
            </a:xfrm>
            <a:prstGeom prst="rect">
              <a:avLst/>
            </a:prstGeom>
          </p:spPr>
        </p:pic>
        <p:pic>
          <p:nvPicPr>
            <p:cNvPr id="26" name="Picture 25">
              <a:extLst>
                <a:ext uri="{FF2B5EF4-FFF2-40B4-BE49-F238E27FC236}">
                  <a16:creationId xmlns:a16="http://schemas.microsoft.com/office/drawing/2014/main" id="{FA2BCC68-FE06-4AF1-B9BA-6FD54585D1DD}"/>
                </a:ext>
              </a:extLst>
            </p:cNvPr>
            <p:cNvPicPr>
              <a:picLocks noChangeAspect="1"/>
            </p:cNvPicPr>
            <p:nvPr/>
          </p:nvPicPr>
          <p:blipFill>
            <a:blip r:embed="rId10"/>
            <a:stretch>
              <a:fillRect/>
            </a:stretch>
          </p:blipFill>
          <p:spPr>
            <a:xfrm>
              <a:off x="10835926" y="5879456"/>
              <a:ext cx="1581017" cy="1185763"/>
            </a:xfrm>
            <a:prstGeom prst="rect">
              <a:avLst/>
            </a:prstGeom>
          </p:spPr>
        </p:pic>
        <p:pic>
          <p:nvPicPr>
            <p:cNvPr id="28" name="Picture 27">
              <a:extLst>
                <a:ext uri="{FF2B5EF4-FFF2-40B4-BE49-F238E27FC236}">
                  <a16:creationId xmlns:a16="http://schemas.microsoft.com/office/drawing/2014/main" id="{C30DC1E5-3525-465E-8138-913825E73B85}"/>
                </a:ext>
              </a:extLst>
            </p:cNvPr>
            <p:cNvPicPr>
              <a:picLocks noChangeAspect="1"/>
            </p:cNvPicPr>
            <p:nvPr/>
          </p:nvPicPr>
          <p:blipFill>
            <a:blip r:embed="rId11"/>
            <a:stretch>
              <a:fillRect/>
            </a:stretch>
          </p:blipFill>
          <p:spPr>
            <a:xfrm>
              <a:off x="8807799" y="6042435"/>
              <a:ext cx="1483715" cy="1112786"/>
            </a:xfrm>
            <a:prstGeom prst="rect">
              <a:avLst/>
            </a:prstGeom>
          </p:spPr>
        </p:pic>
      </p:gr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85F32D-43EA-4380-824D-09B9EBC6D212}"/>
              </a:ext>
            </a:extLst>
          </p:cNvPr>
          <p:cNvSpPr>
            <a:spLocks noGrp="1"/>
          </p:cNvSpPr>
          <p:nvPr>
            <p:ph type="sldNum" sz="quarter" idx="12"/>
          </p:nvPr>
        </p:nvSpPr>
        <p:spPr/>
        <p:txBody>
          <a:bodyPr/>
          <a:lstStyle/>
          <a:p>
            <a:fld id="{FE7A4BB3-E848-5A44-82DF-322201952CD8}" type="slidenum">
              <a:rPr lang="en-US" smtClean="0"/>
              <a:pPr/>
              <a:t>44</a:t>
            </a:fld>
            <a:endParaRPr lang="en-US"/>
          </a:p>
        </p:txBody>
      </p:sp>
      <p:sp>
        <p:nvSpPr>
          <p:cNvPr id="3" name="Title 2">
            <a:extLst>
              <a:ext uri="{FF2B5EF4-FFF2-40B4-BE49-F238E27FC236}">
                <a16:creationId xmlns:a16="http://schemas.microsoft.com/office/drawing/2014/main" id="{B5F9D036-BD8E-4407-9D9D-4DA1BCCE23D2}"/>
              </a:ext>
            </a:extLst>
          </p:cNvPr>
          <p:cNvSpPr>
            <a:spLocks noGrp="1"/>
          </p:cNvSpPr>
          <p:nvPr>
            <p:ph type="title"/>
          </p:nvPr>
        </p:nvSpPr>
        <p:spPr/>
        <p:txBody>
          <a:bodyPr/>
          <a:lstStyle/>
          <a:p>
            <a:r>
              <a:rPr lang="en-US"/>
              <a:t>Baseline Takeaways </a:t>
            </a:r>
          </a:p>
        </p:txBody>
      </p:sp>
      <p:sp>
        <p:nvSpPr>
          <p:cNvPr id="4" name="Content Placeholder 3">
            <a:extLst>
              <a:ext uri="{FF2B5EF4-FFF2-40B4-BE49-F238E27FC236}">
                <a16:creationId xmlns:a16="http://schemas.microsoft.com/office/drawing/2014/main" id="{A683C4A6-B8C5-4F77-9F34-20AC54B5DAC7}"/>
              </a:ext>
            </a:extLst>
          </p:cNvPr>
          <p:cNvSpPr>
            <a:spLocks noGrp="1"/>
          </p:cNvSpPr>
          <p:nvPr>
            <p:ph sz="quarter" idx="20"/>
          </p:nvPr>
        </p:nvSpPr>
        <p:spPr/>
        <p:txBody>
          <a:bodyPr/>
          <a:lstStyle/>
          <a:p>
            <a:r>
              <a:rPr lang="en-US"/>
              <a:t>Baseline Experiments - </a:t>
            </a:r>
            <a:r>
              <a:rPr lang="en-US" i="1"/>
              <a:t>produced experiments on a wide variety of datasets to get a better snapshot of how well models generalize to new data</a:t>
            </a:r>
          </a:p>
          <a:p>
            <a:endParaRPr lang="en-US"/>
          </a:p>
          <a:p>
            <a:r>
              <a:rPr lang="en-US"/>
              <a:t>Baseline pipeline - </a:t>
            </a:r>
            <a:r>
              <a:rPr lang="en-US" i="1"/>
              <a:t>standardized the addition of new datasets to the pipeline so we can continue to add new datasets with minimal effort</a:t>
            </a:r>
          </a:p>
        </p:txBody>
      </p:sp>
    </p:spTree>
    <p:extLst>
      <p:ext uri="{BB962C8B-B14F-4D97-AF65-F5344CB8AC3E}">
        <p14:creationId xmlns:p14="http://schemas.microsoft.com/office/powerpoint/2010/main" val="4017470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0230A-F824-D343-A699-F20D5F0B694C}"/>
              </a:ext>
            </a:extLst>
          </p:cNvPr>
          <p:cNvSpPr>
            <a:spLocks noGrp="1"/>
          </p:cNvSpPr>
          <p:nvPr>
            <p:ph type="title"/>
          </p:nvPr>
        </p:nvSpPr>
        <p:spPr/>
        <p:txBody>
          <a:bodyPr/>
          <a:lstStyle/>
          <a:p>
            <a:r>
              <a:rPr lang="en-US"/>
              <a:t>Applying to a new modality</a:t>
            </a:r>
          </a:p>
        </p:txBody>
      </p:sp>
      <p:sp>
        <p:nvSpPr>
          <p:cNvPr id="3" name="Content Placeholder 2">
            <a:extLst>
              <a:ext uri="{FF2B5EF4-FFF2-40B4-BE49-F238E27FC236}">
                <a16:creationId xmlns:a16="http://schemas.microsoft.com/office/drawing/2014/main" id="{47DE8FB0-2A2F-FA49-9E90-02C5EFE451BB}"/>
              </a:ext>
            </a:extLst>
          </p:cNvPr>
          <p:cNvSpPr>
            <a:spLocks noGrp="1"/>
          </p:cNvSpPr>
          <p:nvPr>
            <p:ph sz="quarter" idx="20"/>
          </p:nvPr>
        </p:nvSpPr>
        <p:spPr/>
        <p:txBody>
          <a:bodyPr/>
          <a:lstStyle/>
          <a:p>
            <a:r>
              <a:rPr lang="en-US"/>
              <a:t>This allows us to apply few-shot in new modalities. And (minimally) requires us to modify the following:</a:t>
            </a:r>
          </a:p>
          <a:p>
            <a:endParaRPr lang="en-US"/>
          </a:p>
          <a:p>
            <a:r>
              <a:rPr lang="en-US"/>
              <a:t>Data	</a:t>
            </a:r>
          </a:p>
          <a:p>
            <a:pPr lvl="1"/>
            <a:r>
              <a:rPr lang="en-US"/>
              <a:t>Code to load individual datapoints</a:t>
            </a:r>
          </a:p>
          <a:p>
            <a:pPr lvl="1"/>
            <a:r>
              <a:rPr lang="en-US"/>
              <a:t>Any preprocessing functionality</a:t>
            </a:r>
          </a:p>
          <a:p>
            <a:pPr lvl="1"/>
            <a:endParaRPr lang="en-US"/>
          </a:p>
          <a:p>
            <a:r>
              <a:rPr lang="en-US"/>
              <a:t>Encoder</a:t>
            </a:r>
          </a:p>
          <a:p>
            <a:pPr lvl="1"/>
            <a:r>
              <a:rPr lang="en-US"/>
              <a:t>An encoder architecture</a:t>
            </a:r>
          </a:p>
          <a:p>
            <a:pPr lvl="1"/>
            <a:r>
              <a:rPr lang="en-US"/>
              <a:t>Preprocessing functionality should match encoder’s expected input</a:t>
            </a:r>
          </a:p>
          <a:p>
            <a:pPr lvl="1"/>
            <a:endParaRPr lang="en-US"/>
          </a:p>
        </p:txBody>
      </p:sp>
    </p:spTree>
    <p:extLst>
      <p:ext uri="{BB962C8B-B14F-4D97-AF65-F5344CB8AC3E}">
        <p14:creationId xmlns:p14="http://schemas.microsoft.com/office/powerpoint/2010/main" val="3112869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BBC8-10BC-4DA1-AD39-CC2BFB8DCD16}"/>
              </a:ext>
            </a:extLst>
          </p:cNvPr>
          <p:cNvSpPr>
            <a:spLocks noGrp="1"/>
          </p:cNvSpPr>
          <p:nvPr>
            <p:ph type="ctrTitle"/>
          </p:nvPr>
        </p:nvSpPr>
        <p:spPr/>
        <p:txBody>
          <a:bodyPr/>
          <a:lstStyle/>
          <a:p>
            <a:r>
              <a:rPr lang="en-US"/>
              <a:t>Text Few-shot learning</a:t>
            </a:r>
          </a:p>
        </p:txBody>
      </p:sp>
      <p:sp>
        <p:nvSpPr>
          <p:cNvPr id="3" name="Text Placeholder 2">
            <a:extLst>
              <a:ext uri="{FF2B5EF4-FFF2-40B4-BE49-F238E27FC236}">
                <a16:creationId xmlns:a16="http://schemas.microsoft.com/office/drawing/2014/main" id="{9DE901E8-25D6-489B-B695-7ADD9796DCF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9B304406-CB5D-4405-B3DC-E00C9975D414}"/>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192660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3722D57-58D6-9447-A6D5-A97F6C35A8FB}" type="slidenum">
              <a:rPr lang="en-US" smtClean="0"/>
              <a:pPr/>
              <a:t>7</a:t>
            </a:fld>
            <a:endParaRPr lang="en-US"/>
          </a:p>
        </p:txBody>
      </p:sp>
      <p:sp>
        <p:nvSpPr>
          <p:cNvPr id="78" name="Content Placeholder 2">
            <a:extLst>
              <a:ext uri="{FF2B5EF4-FFF2-40B4-BE49-F238E27FC236}">
                <a16:creationId xmlns:a16="http://schemas.microsoft.com/office/drawing/2014/main" id="{39242C36-490F-EA41-84C0-93A4160E4AFD}"/>
              </a:ext>
            </a:extLst>
          </p:cNvPr>
          <p:cNvSpPr>
            <a:spLocks noGrp="1"/>
          </p:cNvSpPr>
          <p:nvPr>
            <p:ph sz="quarter" idx="20"/>
          </p:nvPr>
        </p:nvSpPr>
        <p:spPr>
          <a:xfrm>
            <a:off x="1143000" y="1515718"/>
            <a:ext cx="10668000" cy="2540561"/>
          </a:xfrm>
        </p:spPr>
        <p:txBody>
          <a:bodyPr/>
          <a:lstStyle/>
          <a:p>
            <a:r>
              <a:rPr lang="en-US"/>
              <a:t>Fully connected networks with a hidden state</a:t>
            </a:r>
          </a:p>
          <a:p>
            <a:pPr lvl="1"/>
            <a:r>
              <a:rPr lang="en-US"/>
              <a:t>Incorporates information from previous timesteps to maintain context through time.</a:t>
            </a:r>
          </a:p>
          <a:p>
            <a:pPr lvl="1"/>
            <a:endParaRPr lang="en-US"/>
          </a:p>
          <a:p>
            <a:r>
              <a:rPr lang="en-US"/>
              <a:t>Many difference variations</a:t>
            </a:r>
          </a:p>
          <a:p>
            <a:pPr lvl="1"/>
            <a:r>
              <a:rPr lang="en-US"/>
              <a:t>Simple Recurrent Neural Network</a:t>
            </a:r>
          </a:p>
          <a:p>
            <a:pPr lvl="1"/>
            <a:r>
              <a:rPr lang="en-US"/>
              <a:t>Long Short-Term Memory</a:t>
            </a:r>
          </a:p>
          <a:p>
            <a:pPr lvl="1"/>
            <a:r>
              <a:rPr lang="en-US"/>
              <a:t>Gated Recurrent Unit</a:t>
            </a:r>
          </a:p>
          <a:p>
            <a:pPr lvl="1"/>
            <a:endParaRPr lang="en-US"/>
          </a:p>
        </p:txBody>
      </p:sp>
      <p:sp>
        <p:nvSpPr>
          <p:cNvPr id="5" name="Date Placeholder 4"/>
          <p:cNvSpPr>
            <a:spLocks noGrp="1"/>
          </p:cNvSpPr>
          <p:nvPr>
            <p:ph type="dt" sz="half" idx="2"/>
          </p:nvPr>
        </p:nvSpPr>
        <p:spPr/>
        <p:txBody>
          <a:bodyPr/>
          <a:lstStyle/>
          <a:p>
            <a:fld id="{1205DB16-F3E1-7B41-BE18-DA9132C94C8C}" type="datetime4">
              <a:rPr lang="en-US" smtClean="0"/>
              <a:pPr/>
              <a:t>October 20, 2020</a:t>
            </a:fld>
            <a:endParaRPr lang="en-US"/>
          </a:p>
        </p:txBody>
      </p:sp>
      <p:sp>
        <p:nvSpPr>
          <p:cNvPr id="4" name="Title 3"/>
          <p:cNvSpPr>
            <a:spLocks noGrp="1"/>
          </p:cNvSpPr>
          <p:nvPr>
            <p:ph type="title"/>
          </p:nvPr>
        </p:nvSpPr>
        <p:spPr/>
        <p:txBody>
          <a:bodyPr/>
          <a:lstStyle/>
          <a:p>
            <a:r>
              <a:rPr lang="en-US"/>
              <a:t>Recurrent Neural Networks</a:t>
            </a:r>
          </a:p>
        </p:txBody>
      </p:sp>
      <p:pic>
        <p:nvPicPr>
          <p:cNvPr id="7" name="Graphic 6">
            <a:extLst>
              <a:ext uri="{FF2B5EF4-FFF2-40B4-BE49-F238E27FC236}">
                <a16:creationId xmlns:a16="http://schemas.microsoft.com/office/drawing/2014/main" id="{9C246806-3E8B-D646-9080-A0ACBDC0DCA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4000" y="3757944"/>
            <a:ext cx="9144000" cy="3048000"/>
          </a:xfrm>
          <a:prstGeom prst="rect">
            <a:avLst/>
          </a:prstGeom>
        </p:spPr>
      </p:pic>
    </p:spTree>
    <p:extLst>
      <p:ext uri="{BB962C8B-B14F-4D97-AF65-F5344CB8AC3E}">
        <p14:creationId xmlns:p14="http://schemas.microsoft.com/office/powerpoint/2010/main" val="787633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3722D57-58D6-9447-A6D5-A97F6C35A8FB}" type="slidenum">
              <a:rPr lang="en-US" smtClean="0"/>
              <a:pPr/>
              <a:t>8</a:t>
            </a:fld>
            <a:endParaRPr lang="en-US"/>
          </a:p>
        </p:txBody>
      </p:sp>
      <p:sp>
        <p:nvSpPr>
          <p:cNvPr id="3" name="Content Placeholder 2"/>
          <p:cNvSpPr>
            <a:spLocks noGrp="1"/>
          </p:cNvSpPr>
          <p:nvPr>
            <p:ph sz="quarter" idx="20"/>
          </p:nvPr>
        </p:nvSpPr>
        <p:spPr/>
        <p:txBody>
          <a:bodyPr/>
          <a:lstStyle/>
          <a:p>
            <a:r>
              <a:rPr lang="en-US"/>
              <a:t>Seq2Seq</a:t>
            </a:r>
          </a:p>
          <a:p>
            <a:pPr lvl="1"/>
            <a:r>
              <a:rPr lang="en-US"/>
              <a:t>Predict future events from past sequence</a:t>
            </a:r>
          </a:p>
          <a:p>
            <a:pPr lvl="1"/>
            <a:r>
              <a:rPr lang="en-US"/>
              <a:t>Incredibly powerful with </a:t>
            </a:r>
            <a:r>
              <a:rPr lang="en-US" i="1"/>
              <a:t>attention mechanisms</a:t>
            </a:r>
          </a:p>
          <a:p>
            <a:pPr lvl="1"/>
            <a:endParaRPr lang="en-US" i="1"/>
          </a:p>
          <a:p>
            <a:r>
              <a:rPr lang="en-US"/>
              <a:t>Example: Machine Translation</a:t>
            </a:r>
          </a:p>
          <a:p>
            <a:pPr lvl="1"/>
            <a:r>
              <a:rPr lang="en-US"/>
              <a:t>Original sentence </a:t>
            </a:r>
            <a:r>
              <a:rPr lang="en-US">
                <a:latin typeface="Calibri" panose="020F0502020204030204" pitchFamily="34" charset="0"/>
                <a:cs typeface="Calibri" panose="020F0502020204030204" pitchFamily="34" charset="0"/>
              </a:rPr>
              <a:t>→</a:t>
            </a:r>
            <a:r>
              <a:rPr lang="en-US"/>
              <a:t> Translated sentence</a:t>
            </a:r>
          </a:p>
          <a:p>
            <a:pPr lvl="1"/>
            <a:r>
              <a:rPr lang="en-US"/>
              <a:t>Paraphrase generation</a:t>
            </a:r>
          </a:p>
          <a:p>
            <a:pPr lvl="1"/>
            <a:r>
              <a:rPr lang="en-US"/>
              <a:t>Dialogue generation</a:t>
            </a:r>
          </a:p>
          <a:p>
            <a:pPr lvl="1"/>
            <a:endParaRPr lang="en-US"/>
          </a:p>
          <a:p>
            <a:r>
              <a:rPr lang="en-US"/>
              <a:t>Example: Video Forecasting</a:t>
            </a:r>
          </a:p>
          <a:p>
            <a:pPr lvl="1"/>
            <a:r>
              <a:rPr lang="en-US"/>
              <a:t>Beginning of video </a:t>
            </a:r>
            <a:r>
              <a:rPr lang="en-US">
                <a:latin typeface="Calibri" panose="020F0502020204030204" pitchFamily="34" charset="0"/>
                <a:cs typeface="Calibri" panose="020F0502020204030204" pitchFamily="34" charset="0"/>
              </a:rPr>
              <a:t>→</a:t>
            </a:r>
            <a:r>
              <a:rPr lang="en-US"/>
              <a:t> Predict what follows</a:t>
            </a:r>
          </a:p>
          <a:p>
            <a:pPr lvl="1"/>
            <a:endParaRPr lang="en-US"/>
          </a:p>
        </p:txBody>
      </p:sp>
      <p:sp>
        <p:nvSpPr>
          <p:cNvPr id="5" name="Date Placeholder 4"/>
          <p:cNvSpPr>
            <a:spLocks noGrp="1"/>
          </p:cNvSpPr>
          <p:nvPr>
            <p:ph type="dt" sz="half" idx="2"/>
          </p:nvPr>
        </p:nvSpPr>
        <p:spPr/>
        <p:txBody>
          <a:bodyPr/>
          <a:lstStyle/>
          <a:p>
            <a:fld id="{1205DB16-F3E1-7B41-BE18-DA9132C94C8C}" type="datetime4">
              <a:rPr lang="en-US" smtClean="0"/>
              <a:pPr/>
              <a:t>October 20, 2020</a:t>
            </a:fld>
            <a:endParaRPr lang="en-US"/>
          </a:p>
        </p:txBody>
      </p:sp>
      <p:sp>
        <p:nvSpPr>
          <p:cNvPr id="4" name="Title 3"/>
          <p:cNvSpPr>
            <a:spLocks noGrp="1"/>
          </p:cNvSpPr>
          <p:nvPr>
            <p:ph type="title"/>
          </p:nvPr>
        </p:nvSpPr>
        <p:spPr/>
        <p:txBody>
          <a:bodyPr/>
          <a:lstStyle/>
          <a:p>
            <a:r>
              <a:rPr lang="en-US"/>
              <a:t>Sequence </a:t>
            </a:r>
            <a:r>
              <a:rPr lang="en-US">
                <a:latin typeface="Calibri" panose="020F0502020204030204" pitchFamily="34" charset="0"/>
                <a:cs typeface="Calibri" panose="020F0502020204030204" pitchFamily="34" charset="0"/>
              </a:rPr>
              <a:t>→</a:t>
            </a:r>
            <a:r>
              <a:rPr lang="en-US"/>
              <a:t> Sequence</a:t>
            </a:r>
          </a:p>
        </p:txBody>
      </p:sp>
      <p:pic>
        <p:nvPicPr>
          <p:cNvPr id="29" name="Picture 28" descr="A picture containing object, candelabrum&#10;&#10;Description automatically generated">
            <a:extLst>
              <a:ext uri="{FF2B5EF4-FFF2-40B4-BE49-F238E27FC236}">
                <a16:creationId xmlns:a16="http://schemas.microsoft.com/office/drawing/2014/main" id="{0640C071-4E7C-4405-AF9A-4438F20B5E04}"/>
              </a:ext>
            </a:extLst>
          </p:cNvPr>
          <p:cNvPicPr>
            <a:picLocks noChangeAspect="1"/>
          </p:cNvPicPr>
          <p:nvPr/>
        </p:nvPicPr>
        <p:blipFill>
          <a:blip r:embed="rId3"/>
          <a:stretch>
            <a:fillRect/>
          </a:stretch>
        </p:blipFill>
        <p:spPr>
          <a:xfrm>
            <a:off x="6932166" y="837481"/>
            <a:ext cx="4878834" cy="5183038"/>
          </a:xfrm>
          <a:prstGeom prst="rect">
            <a:avLst/>
          </a:prstGeom>
        </p:spPr>
      </p:pic>
    </p:spTree>
    <p:extLst>
      <p:ext uri="{BB962C8B-B14F-4D97-AF65-F5344CB8AC3E}">
        <p14:creationId xmlns:p14="http://schemas.microsoft.com/office/powerpoint/2010/main" val="2270731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195BF64-90CD-47E1-A634-5D0698A8D7EB}"/>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C30BD2FD-1A79-4E55-9458-9294D45BDD02}"/>
              </a:ext>
            </a:extLst>
          </p:cNvPr>
          <p:cNvSpPr>
            <a:spLocks noGrp="1"/>
          </p:cNvSpPr>
          <p:nvPr>
            <p:ph type="sldNum" sz="quarter" idx="12"/>
          </p:nvPr>
        </p:nvSpPr>
        <p:spPr/>
        <p:txBody>
          <a:bodyPr/>
          <a:lstStyle/>
          <a:p>
            <a:fld id="{FE7A4BB3-E848-5A44-82DF-322201952CD8}" type="slidenum">
              <a:rPr lang="en-US" smtClean="0"/>
              <a:pPr/>
              <a:t>9</a:t>
            </a:fld>
            <a:endParaRPr lang="en-US"/>
          </a:p>
        </p:txBody>
      </p:sp>
      <p:sp>
        <p:nvSpPr>
          <p:cNvPr id="4" name="Text Placeholder 3">
            <a:extLst>
              <a:ext uri="{FF2B5EF4-FFF2-40B4-BE49-F238E27FC236}">
                <a16:creationId xmlns:a16="http://schemas.microsoft.com/office/drawing/2014/main" id="{A605AEC7-AFCB-493D-8E77-9BA1548B4B08}"/>
              </a:ext>
            </a:extLst>
          </p:cNvPr>
          <p:cNvSpPr>
            <a:spLocks noGrp="1"/>
          </p:cNvSpPr>
          <p:nvPr>
            <p:ph type="body" sz="quarter" idx="14"/>
          </p:nvPr>
        </p:nvSpPr>
        <p:spPr/>
        <p:txBody>
          <a:bodyPr/>
          <a:lstStyle/>
          <a:p>
            <a:r>
              <a:rPr lang="en-US" sz="2000">
                <a:solidFill>
                  <a:schemeClr val="accent2"/>
                </a:solidFill>
              </a:rPr>
              <a:t>How should I explain what a transformer is to my colleagues? They're very interested in new developments to Natural Language Processing tasks!</a:t>
            </a:r>
            <a:br>
              <a:rPr lang="en-US"/>
            </a:br>
            <a:br>
              <a:rPr lang="en-US"/>
            </a:br>
            <a:r>
              <a:rPr lang="en-US"/>
              <a:t>You can also explain things very simply using mathematical notation. (It's not necessary.)</a:t>
            </a:r>
            <a:br>
              <a:rPr lang="en-US"/>
            </a:br>
            <a:br>
              <a:rPr lang="en-US"/>
            </a:br>
            <a:r>
              <a:rPr lang="en-US"/>
              <a:t>Transformers are used in a variety of fields. (I'm a professional mathematician myself.) These two are examples of what transformer is in other domains of science, including:</a:t>
            </a:r>
            <a:br>
              <a:rPr lang="en-US"/>
            </a:br>
            <a:br>
              <a:rPr lang="en-US"/>
            </a:br>
            <a:r>
              <a:rPr lang="en-US"/>
              <a:t>In the field of mathematics, we use many different mathematical languages to describe our transformations of numbers into symbols. For instance, to get a symbol from one number to another, we use the "add" function (the number of numbers you add up to get one number). And to get the same symbol, we use the "subtract" function.</a:t>
            </a:r>
            <a:br>
              <a:rPr lang="en-US"/>
            </a:br>
            <a:br>
              <a:rPr lang="en-US"/>
            </a:br>
            <a:r>
              <a:rPr lang="en-US"/>
              <a:t>You can also say that a transformer can produce a symbol based on a particular context, a category, or on the input to the transformer. For example, we can call a transformer any function that takes two variables, a and b, and applies a function f to the first variable only. Thus, the following is a function that takes two variables and applies one function g to the first and the second</a:t>
            </a:r>
            <a:br>
              <a:rPr lang="en-US"/>
            </a:br>
            <a:br>
              <a:rPr lang="en-US"/>
            </a:br>
            <a:endParaRPr lang="en-US"/>
          </a:p>
        </p:txBody>
      </p:sp>
      <p:sp>
        <p:nvSpPr>
          <p:cNvPr id="5" name="Title 4">
            <a:extLst>
              <a:ext uri="{FF2B5EF4-FFF2-40B4-BE49-F238E27FC236}">
                <a16:creationId xmlns:a16="http://schemas.microsoft.com/office/drawing/2014/main" id="{125E1129-5FFA-4B82-BEB0-8A26ACAE653A}"/>
              </a:ext>
            </a:extLst>
          </p:cNvPr>
          <p:cNvSpPr>
            <a:spLocks noGrp="1"/>
          </p:cNvSpPr>
          <p:nvPr>
            <p:ph type="title"/>
          </p:nvPr>
        </p:nvSpPr>
        <p:spPr>
          <a:xfrm>
            <a:off x="1162049" y="829469"/>
            <a:ext cx="3810001" cy="1325563"/>
          </a:xfrm>
        </p:spPr>
        <p:txBody>
          <a:bodyPr/>
          <a:lstStyle/>
          <a:p>
            <a:r>
              <a:rPr lang="en-US"/>
              <a:t>Transformers</a:t>
            </a:r>
          </a:p>
        </p:txBody>
      </p:sp>
      <p:sp>
        <p:nvSpPr>
          <p:cNvPr id="6" name="Content Placeholder 5">
            <a:extLst>
              <a:ext uri="{FF2B5EF4-FFF2-40B4-BE49-F238E27FC236}">
                <a16:creationId xmlns:a16="http://schemas.microsoft.com/office/drawing/2014/main" id="{776CC710-250E-4B7A-AC52-86F0566B64C1}"/>
              </a:ext>
            </a:extLst>
          </p:cNvPr>
          <p:cNvSpPr>
            <a:spLocks noGrp="1"/>
          </p:cNvSpPr>
          <p:nvPr>
            <p:ph sz="quarter" idx="21"/>
          </p:nvPr>
        </p:nvSpPr>
        <p:spPr>
          <a:xfrm>
            <a:off x="1162049" y="2286001"/>
            <a:ext cx="3810000" cy="4215694"/>
          </a:xfrm>
        </p:spPr>
        <p:txBody>
          <a:bodyPr/>
          <a:lstStyle/>
          <a:p>
            <a:r>
              <a:rPr lang="en-US"/>
              <a:t>Traditional text models use Recurrent Neural Networks (RNNs)</a:t>
            </a:r>
          </a:p>
          <a:p>
            <a:pPr lvl="1"/>
            <a:r>
              <a:rPr lang="en-US"/>
              <a:t>Process text as a sequence</a:t>
            </a:r>
          </a:p>
          <a:p>
            <a:r>
              <a:rPr lang="en-US"/>
              <a:t>Transformers are an </a:t>
            </a:r>
            <a:r>
              <a:rPr lang="en-US" b="1" i="1"/>
              <a:t>attention-based</a:t>
            </a:r>
            <a:r>
              <a:rPr lang="en-US" b="1"/>
              <a:t> </a:t>
            </a:r>
            <a:r>
              <a:rPr lang="en-US"/>
              <a:t>model</a:t>
            </a:r>
          </a:p>
          <a:p>
            <a:pPr lvl="1"/>
            <a:r>
              <a:rPr lang="en-US"/>
              <a:t>First introduced in 2017</a:t>
            </a:r>
          </a:p>
          <a:p>
            <a:endParaRPr lang="en-US"/>
          </a:p>
          <a:p>
            <a:r>
              <a:rPr lang="en-US"/>
              <a:t>Unprecedented text generation quality </a:t>
            </a:r>
            <a:r>
              <a:rPr lang="en-US" sz="1667">
                <a:hlinkClick r:id="rId3"/>
              </a:rPr>
              <a:t>https://transformer.huggingface.co/</a:t>
            </a:r>
            <a:endParaRPr lang="en-US" sz="1667"/>
          </a:p>
          <a:p>
            <a:pPr marL="0" indent="0">
              <a:buNone/>
            </a:pPr>
            <a:endParaRPr lang="en-US"/>
          </a:p>
        </p:txBody>
      </p:sp>
      <p:sp>
        <p:nvSpPr>
          <p:cNvPr id="7" name="Rectangle 6">
            <a:extLst>
              <a:ext uri="{FF2B5EF4-FFF2-40B4-BE49-F238E27FC236}">
                <a16:creationId xmlns:a16="http://schemas.microsoft.com/office/drawing/2014/main" id="{5F5BC106-3B54-FC46-AE52-EBC13C7D7F18}"/>
              </a:ext>
            </a:extLst>
          </p:cNvPr>
          <p:cNvSpPr/>
          <p:nvPr/>
        </p:nvSpPr>
        <p:spPr>
          <a:xfrm>
            <a:off x="10214090" y="162992"/>
            <a:ext cx="1670650" cy="233462"/>
          </a:xfrm>
          <a:prstGeom prst="rect">
            <a:avLst/>
          </a:prstGeom>
        </p:spPr>
        <p:txBody>
          <a:bodyPr wrap="none">
            <a:spAutoFit/>
          </a:bodyPr>
          <a:lstStyle/>
          <a:p>
            <a:r>
              <a:rPr lang="en-US" sz="917"/>
              <a:t>https://</a:t>
            </a:r>
            <a:r>
              <a:rPr lang="en-US" sz="917" err="1"/>
              <a:t>talktotransformer.com</a:t>
            </a:r>
            <a:endParaRPr lang="en-US" sz="917"/>
          </a:p>
        </p:txBody>
      </p:sp>
    </p:spTree>
    <p:extLst>
      <p:ext uri="{BB962C8B-B14F-4D97-AF65-F5344CB8AC3E}">
        <p14:creationId xmlns:p14="http://schemas.microsoft.com/office/powerpoint/2010/main" val="2535055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heme1">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55B3FF6-94FF-4E8A-8553-DC2706DEA7E6}" vid="{0A59E867-9240-444F-A537-07A3F0C688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BD99B783692548860C7BC522B1E039" ma:contentTypeVersion="4" ma:contentTypeDescription="Create a new document." ma:contentTypeScope="" ma:versionID="e5528876cedb5573e1a8d37036dd5d13">
  <xsd:schema xmlns:xsd="http://www.w3.org/2001/XMLSchema" xmlns:xs="http://www.w3.org/2001/XMLSchema" xmlns:p="http://schemas.microsoft.com/office/2006/metadata/properties" xmlns:ns2="603ba789-0018-4efb-91cd-f8dfd653d76d" xmlns:ns3="bb10234e-6023-4e6c-88bf-84e667d5f3d4" targetNamespace="http://schemas.microsoft.com/office/2006/metadata/properties" ma:root="true" ma:fieldsID="6b8050202fe29a736cd19998a279af95" ns2:_="" ns3:_="">
    <xsd:import namespace="603ba789-0018-4efb-91cd-f8dfd653d76d"/>
    <xsd:import namespace="bb10234e-6023-4e6c-88bf-84e667d5f3d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ba789-0018-4efb-91cd-f8dfd653d7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10234e-6023-4e6c-88bf-84e667d5f3d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86D8F7-FC6E-4BE6-AC2C-16E4B94D86F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6B22082-62BC-4303-AA08-5DC24CCA150F}">
  <ds:schemaRefs>
    <ds:schemaRef ds:uri="http://schemas.microsoft.com/sharepoint/v3/contenttype/forms"/>
  </ds:schemaRefs>
</ds:datastoreItem>
</file>

<file path=customXml/itemProps3.xml><?xml version="1.0" encoding="utf-8"?>
<ds:datastoreItem xmlns:ds="http://schemas.openxmlformats.org/officeDocument/2006/customXml" ds:itemID="{D6C4849F-55C9-4C1B-9DF7-62C0F4252BFF}">
  <ds:schemaRefs>
    <ds:schemaRef ds:uri="603ba789-0018-4efb-91cd-f8dfd653d76d"/>
    <ds:schemaRef ds:uri="bb10234e-6023-4e6c-88bf-84e667d5f3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Application>Microsoft Office PowerPoint</Application>
  <PresentationFormat>Widescreen</PresentationFormat>
  <Slides>44</Slides>
  <Notes>8</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Theme1</vt:lpstr>
      <vt:lpstr>Day 3 – A Variety of Few-shot Modalities</vt:lpstr>
      <vt:lpstr>Day 1 and 2 reminders</vt:lpstr>
      <vt:lpstr>Questions from day 1 and 2?</vt:lpstr>
      <vt:lpstr>Encoders vs. Few-Shot Models</vt:lpstr>
      <vt:lpstr>Applying to a new modality</vt:lpstr>
      <vt:lpstr>Text Few-shot learning</vt:lpstr>
      <vt:lpstr>Recurrent Neural Networks</vt:lpstr>
      <vt:lpstr>Sequence → Sequence</vt:lpstr>
      <vt:lpstr>Transformers</vt:lpstr>
      <vt:lpstr>Transformers</vt:lpstr>
      <vt:lpstr>Self-Attention Mechanisms </vt:lpstr>
      <vt:lpstr>Attention Mechanisms </vt:lpstr>
      <vt:lpstr>Text Few-shot learning</vt:lpstr>
      <vt:lpstr>Few-shot Authorship Attribution</vt:lpstr>
      <vt:lpstr>Reddit Comment Authorship</vt:lpstr>
      <vt:lpstr>Stylometrics</vt:lpstr>
      <vt:lpstr>Text feature encoders</vt:lpstr>
      <vt:lpstr>Results – Stylometric comparison</vt:lpstr>
      <vt:lpstr>Results – Increasing k-shot </vt:lpstr>
      <vt:lpstr>Video Few-shot learning</vt:lpstr>
      <vt:lpstr>Video Few-shot learning</vt:lpstr>
      <vt:lpstr>Few-Shot Kinetics Data</vt:lpstr>
      <vt:lpstr>Video Model Architecture</vt:lpstr>
      <vt:lpstr>Experimental Results</vt:lpstr>
      <vt:lpstr>Localization</vt:lpstr>
      <vt:lpstr>Localization</vt:lpstr>
      <vt:lpstr>Video - Localization</vt:lpstr>
      <vt:lpstr>Audio Few-shot learning</vt:lpstr>
      <vt:lpstr>Audio Few-Shot Learning</vt:lpstr>
      <vt:lpstr>Audio Few-Shot Learning</vt:lpstr>
      <vt:lpstr>Audio – Speaker Identification</vt:lpstr>
      <vt:lpstr>Audio – Audio Event Detection</vt:lpstr>
      <vt:lpstr>Few-shot Localization Tasks</vt:lpstr>
      <vt:lpstr>Few-shot Localization Tasks</vt:lpstr>
      <vt:lpstr>Few-shot Localization Tasks: Image</vt:lpstr>
      <vt:lpstr>Few-shot Localization Tasks: Audio / Video</vt:lpstr>
      <vt:lpstr>Some Extensions to Few-shot</vt:lpstr>
      <vt:lpstr>None-of-the-above, or “Distractors”</vt:lpstr>
      <vt:lpstr>Solutions to Distractors</vt:lpstr>
      <vt:lpstr>Mistakes as Negative Examples</vt:lpstr>
      <vt:lpstr>Negative examples</vt:lpstr>
      <vt:lpstr>Day 3 Practical</vt:lpstr>
      <vt:lpstr>Baseline Datasets</vt:lpstr>
      <vt:lpstr>Baseline Takeaways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3 – A Variety of Few-shot Modalities</dc:title>
  <dc:creator>New, Zachary D</dc:creator>
  <cp:revision>1</cp:revision>
  <dcterms:created xsi:type="dcterms:W3CDTF">2020-10-06T20:35:12Z</dcterms:created>
  <dcterms:modified xsi:type="dcterms:W3CDTF">2020-10-20T15:30:07Z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0x0101000ABD99B783692548860C7BC522B1E039</vt:lpwstr>
  </property>
</Properties>
</file>